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89" r:id="rId6"/>
    <p:sldId id="260" r:id="rId7"/>
    <p:sldId id="267" r:id="rId8"/>
    <p:sldId id="262" r:id="rId9"/>
    <p:sldId id="270" r:id="rId10"/>
    <p:sldId id="285" r:id="rId11"/>
    <p:sldId id="286" r:id="rId12"/>
    <p:sldId id="282" r:id="rId13"/>
    <p:sldId id="284" r:id="rId14"/>
    <p:sldId id="293" r:id="rId15"/>
    <p:sldId id="272" r:id="rId16"/>
    <p:sldId id="287" r:id="rId17"/>
    <p:sldId id="288" r:id="rId18"/>
    <p:sldId id="296" r:id="rId19"/>
    <p:sldId id="273" r:id="rId20"/>
    <p:sldId id="274" r:id="rId21"/>
    <p:sldId id="291" r:id="rId22"/>
    <p:sldId id="290" r:id="rId23"/>
    <p:sldId id="292" r:id="rId24"/>
    <p:sldId id="295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CC00FF"/>
    <a:srgbClr val="F7F5AF"/>
    <a:srgbClr val="F8F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7" autoAdjust="0"/>
    <p:restoredTop sz="94660"/>
  </p:normalViewPr>
  <p:slideViewPr>
    <p:cSldViewPr snapToGrid="0">
      <p:cViewPr>
        <p:scale>
          <a:sx n="74" d="100"/>
          <a:sy n="74" d="100"/>
        </p:scale>
        <p:origin x="387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resa Thanner" userId="3db62329f5433371" providerId="LiveId" clId="{EC0C296C-7E39-440D-8A2F-DBC91E94A669}"/>
    <pc:docChg chg="undo custSel addSld delSld modSld sldOrd">
      <pc:chgData name="Theresa Thanner" userId="3db62329f5433371" providerId="LiveId" clId="{EC0C296C-7E39-440D-8A2F-DBC91E94A669}" dt="2020-05-15T08:30:06.141" v="10187" actId="27636"/>
      <pc:docMkLst>
        <pc:docMk/>
      </pc:docMkLst>
      <pc:sldChg chg="addSp delSp modSp mod">
        <pc:chgData name="Theresa Thanner" userId="3db62329f5433371" providerId="LiveId" clId="{EC0C296C-7E39-440D-8A2F-DBC91E94A669}" dt="2020-05-14T19:33:11.068" v="5037" actId="1076"/>
        <pc:sldMkLst>
          <pc:docMk/>
          <pc:sldMk cId="1308778307" sldId="256"/>
        </pc:sldMkLst>
        <pc:spChg chg="del">
          <ac:chgData name="Theresa Thanner" userId="3db62329f5433371" providerId="LiveId" clId="{EC0C296C-7E39-440D-8A2F-DBC91E94A669}" dt="2020-05-13T20:09:20.264" v="10" actId="478"/>
          <ac:spMkLst>
            <pc:docMk/>
            <pc:sldMk cId="1308778307" sldId="256"/>
            <ac:spMk id="2" creationId="{37E20A0B-1206-4F54-981D-32F2F22E672B}"/>
          </ac:spMkLst>
        </pc:spChg>
        <pc:spChg chg="mod">
          <ac:chgData name="Theresa Thanner" userId="3db62329f5433371" providerId="LiveId" clId="{EC0C296C-7E39-440D-8A2F-DBC91E94A669}" dt="2020-05-14T19:33:08.463" v="5036" actId="1076"/>
          <ac:spMkLst>
            <pc:docMk/>
            <pc:sldMk cId="1308778307" sldId="256"/>
            <ac:spMk id="3" creationId="{225D5568-9FF6-46A4-8906-B999EFE7E5E6}"/>
          </ac:spMkLst>
        </pc:spChg>
        <pc:picChg chg="add mod modCrop">
          <ac:chgData name="Theresa Thanner" userId="3db62329f5433371" providerId="LiveId" clId="{EC0C296C-7E39-440D-8A2F-DBC91E94A669}" dt="2020-05-14T19:33:11.068" v="5037" actId="1076"/>
          <ac:picMkLst>
            <pc:docMk/>
            <pc:sldMk cId="1308778307" sldId="256"/>
            <ac:picMk id="4" creationId="{E71AD85D-808C-4B9E-AAB9-D57061EF333D}"/>
          </ac:picMkLst>
        </pc:picChg>
      </pc:sldChg>
      <pc:sldChg chg="addSp delSp modSp new mod modAnim">
        <pc:chgData name="Theresa Thanner" userId="3db62329f5433371" providerId="LiveId" clId="{EC0C296C-7E39-440D-8A2F-DBC91E94A669}" dt="2020-05-14T16:06:36.636" v="2501" actId="14100"/>
        <pc:sldMkLst>
          <pc:docMk/>
          <pc:sldMk cId="1133460656" sldId="257"/>
        </pc:sldMkLst>
        <pc:spChg chg="del mod">
          <ac:chgData name="Theresa Thanner" userId="3db62329f5433371" providerId="LiveId" clId="{EC0C296C-7E39-440D-8A2F-DBC91E94A669}" dt="2020-05-14T16:06:27.805" v="2498" actId="478"/>
          <ac:spMkLst>
            <pc:docMk/>
            <pc:sldMk cId="1133460656" sldId="257"/>
            <ac:spMk id="2" creationId="{8A7A40EA-3A25-4356-B893-33DE4693E405}"/>
          </ac:spMkLst>
        </pc:spChg>
        <pc:spChg chg="del mod">
          <ac:chgData name="Theresa Thanner" userId="3db62329f5433371" providerId="LiveId" clId="{EC0C296C-7E39-440D-8A2F-DBC91E94A669}" dt="2020-05-14T16:06:25.562" v="2497" actId="478"/>
          <ac:spMkLst>
            <pc:docMk/>
            <pc:sldMk cId="1133460656" sldId="257"/>
            <ac:spMk id="3" creationId="{D901AC6D-0076-40A2-8D0F-12A6696B3E6D}"/>
          </ac:spMkLst>
        </pc:spChg>
        <pc:spChg chg="add del mod">
          <ac:chgData name="Theresa Thanner" userId="3db62329f5433371" providerId="LiveId" clId="{EC0C296C-7E39-440D-8A2F-DBC91E94A669}" dt="2020-05-14T16:06:30.169" v="2499" actId="478"/>
          <ac:spMkLst>
            <pc:docMk/>
            <pc:sldMk cId="1133460656" sldId="257"/>
            <ac:spMk id="7" creationId="{08F9303A-0EF1-4DF3-9BFB-8FB43260EB83}"/>
          </ac:spMkLst>
        </pc:spChg>
        <pc:picChg chg="add mod">
          <ac:chgData name="Theresa Thanner" userId="3db62329f5433371" providerId="LiveId" clId="{EC0C296C-7E39-440D-8A2F-DBC91E94A669}" dt="2020-05-14T16:06:36.636" v="2501" actId="14100"/>
          <ac:picMkLst>
            <pc:docMk/>
            <pc:sldMk cId="1133460656" sldId="257"/>
            <ac:picMk id="5" creationId="{4756C6C8-1AC8-450C-A328-32A0F0DDE2D7}"/>
          </ac:picMkLst>
        </pc:picChg>
      </pc:sldChg>
      <pc:sldChg chg="addSp delSp modSp new mod ord modAnim">
        <pc:chgData name="Theresa Thanner" userId="3db62329f5433371" providerId="LiveId" clId="{EC0C296C-7E39-440D-8A2F-DBC91E94A669}" dt="2020-05-15T07:43:26.608" v="10135"/>
        <pc:sldMkLst>
          <pc:docMk/>
          <pc:sldMk cId="3236308331" sldId="258"/>
        </pc:sldMkLst>
        <pc:spChg chg="del mod">
          <ac:chgData name="Theresa Thanner" userId="3db62329f5433371" providerId="LiveId" clId="{EC0C296C-7E39-440D-8A2F-DBC91E94A669}" dt="2020-05-14T19:20:42.130" v="4874" actId="478"/>
          <ac:spMkLst>
            <pc:docMk/>
            <pc:sldMk cId="3236308331" sldId="258"/>
            <ac:spMk id="2" creationId="{8B309C79-E8BE-41EB-920B-4165E06AA49D}"/>
          </ac:spMkLst>
        </pc:spChg>
        <pc:spChg chg="del mod">
          <ac:chgData name="Theresa Thanner" userId="3db62329f5433371" providerId="LiveId" clId="{EC0C296C-7E39-440D-8A2F-DBC91E94A669}" dt="2020-05-14T16:34:05.610" v="3094" actId="21"/>
          <ac:spMkLst>
            <pc:docMk/>
            <pc:sldMk cId="3236308331" sldId="258"/>
            <ac:spMk id="3" creationId="{3E3B15EE-A544-4F5A-9B1F-81BAEE782207}"/>
          </ac:spMkLst>
        </pc:spChg>
        <pc:spChg chg="add del mod">
          <ac:chgData name="Theresa Thanner" userId="3db62329f5433371" providerId="LiveId" clId="{EC0C296C-7E39-440D-8A2F-DBC91E94A669}" dt="2020-05-14T19:20:52.335" v="4876" actId="478"/>
          <ac:spMkLst>
            <pc:docMk/>
            <pc:sldMk cId="3236308331" sldId="258"/>
            <ac:spMk id="6" creationId="{7BBA1179-1C0A-4A9E-9106-9E5BCBE0BD38}"/>
          </ac:spMkLst>
        </pc:spChg>
        <pc:spChg chg="add del mod">
          <ac:chgData name="Theresa Thanner" userId="3db62329f5433371" providerId="LiveId" clId="{EC0C296C-7E39-440D-8A2F-DBC91E94A669}" dt="2020-05-14T19:21:00.892" v="4878" actId="478"/>
          <ac:spMkLst>
            <pc:docMk/>
            <pc:sldMk cId="3236308331" sldId="258"/>
            <ac:spMk id="7" creationId="{A1CFFD1C-4042-4DD8-A50E-740546A7C347}"/>
          </ac:spMkLst>
        </pc:spChg>
        <pc:spChg chg="add del mod">
          <ac:chgData name="Theresa Thanner" userId="3db62329f5433371" providerId="LiveId" clId="{EC0C296C-7E39-440D-8A2F-DBC91E94A669}" dt="2020-05-14T19:20:45.966" v="4875" actId="478"/>
          <ac:spMkLst>
            <pc:docMk/>
            <pc:sldMk cId="3236308331" sldId="258"/>
            <ac:spMk id="9" creationId="{C546B970-46DC-42F6-8BA3-940891ACE350}"/>
          </ac:spMkLst>
        </pc:spChg>
        <pc:spChg chg="add del mod">
          <ac:chgData name="Theresa Thanner" userId="3db62329f5433371" providerId="LiveId" clId="{EC0C296C-7E39-440D-8A2F-DBC91E94A669}" dt="2020-05-14T19:20:57.862" v="4877" actId="478"/>
          <ac:spMkLst>
            <pc:docMk/>
            <pc:sldMk cId="3236308331" sldId="258"/>
            <ac:spMk id="11" creationId="{EF514146-B323-4D2E-9BC9-F9E7DEA9CDF7}"/>
          </ac:spMkLst>
        </pc:spChg>
        <pc:spChg chg="add mod">
          <ac:chgData name="Theresa Thanner" userId="3db62329f5433371" providerId="LiveId" clId="{EC0C296C-7E39-440D-8A2F-DBC91E94A669}" dt="2020-05-14T19:30:45.405" v="5006" actId="115"/>
          <ac:spMkLst>
            <pc:docMk/>
            <pc:sldMk cId="3236308331" sldId="258"/>
            <ac:spMk id="12" creationId="{FC4FBB3A-926B-4669-B023-8BD12719EB19}"/>
          </ac:spMkLst>
        </pc:spChg>
        <pc:spChg chg="add del mod">
          <ac:chgData name="Theresa Thanner" userId="3db62329f5433371" providerId="LiveId" clId="{EC0C296C-7E39-440D-8A2F-DBC91E94A669}" dt="2020-05-14T19:23:35.706" v="4927" actId="478"/>
          <ac:spMkLst>
            <pc:docMk/>
            <pc:sldMk cId="3236308331" sldId="258"/>
            <ac:spMk id="13" creationId="{F40BD99C-2E96-4A93-BA31-AD085AFE7B14}"/>
          </ac:spMkLst>
        </pc:spChg>
        <pc:spChg chg="add del mod">
          <ac:chgData name="Theresa Thanner" userId="3db62329f5433371" providerId="LiveId" clId="{EC0C296C-7E39-440D-8A2F-DBC91E94A669}" dt="2020-05-14T19:23:33.827" v="4926" actId="478"/>
          <ac:spMkLst>
            <pc:docMk/>
            <pc:sldMk cId="3236308331" sldId="258"/>
            <ac:spMk id="14" creationId="{522C77A6-7B27-4771-B106-4DCF24A3E537}"/>
          </ac:spMkLst>
        </pc:spChg>
        <pc:spChg chg="add mod">
          <ac:chgData name="Theresa Thanner" userId="3db62329f5433371" providerId="LiveId" clId="{EC0C296C-7E39-440D-8A2F-DBC91E94A669}" dt="2020-05-14T19:26:00.800" v="4978" actId="207"/>
          <ac:spMkLst>
            <pc:docMk/>
            <pc:sldMk cId="3236308331" sldId="258"/>
            <ac:spMk id="24" creationId="{112BE0E7-9B8B-4B89-BE85-BF9A7B6518EA}"/>
          </ac:spMkLst>
        </pc:spChg>
        <pc:spChg chg="add mod">
          <ac:chgData name="Theresa Thanner" userId="3db62329f5433371" providerId="LiveId" clId="{EC0C296C-7E39-440D-8A2F-DBC91E94A669}" dt="2020-05-15T07:30:11.263" v="10127" actId="164"/>
          <ac:spMkLst>
            <pc:docMk/>
            <pc:sldMk cId="3236308331" sldId="258"/>
            <ac:spMk id="30" creationId="{67D88819-D173-439B-9116-555D1CF42D60}"/>
          </ac:spMkLst>
        </pc:spChg>
        <pc:spChg chg="add mod">
          <ac:chgData name="Theresa Thanner" userId="3db62329f5433371" providerId="LiveId" clId="{EC0C296C-7E39-440D-8A2F-DBC91E94A669}" dt="2020-05-14T19:31:46.862" v="5024" actId="207"/>
          <ac:spMkLst>
            <pc:docMk/>
            <pc:sldMk cId="3236308331" sldId="258"/>
            <ac:spMk id="31" creationId="{C52EC20E-CA7C-4EE8-8B40-CEF1B52571B3}"/>
          </ac:spMkLst>
        </pc:spChg>
        <pc:grpChg chg="add mod">
          <ac:chgData name="Theresa Thanner" userId="3db62329f5433371" providerId="LiveId" clId="{EC0C296C-7E39-440D-8A2F-DBC91E94A669}" dt="2020-05-15T07:30:11.263" v="10127" actId="164"/>
          <ac:grpSpMkLst>
            <pc:docMk/>
            <pc:sldMk cId="3236308331" sldId="258"/>
            <ac:grpSpMk id="41" creationId="{6EC21BBA-52DC-42B9-968D-9B0191C8C77C}"/>
          </ac:grpSpMkLst>
        </pc:grpChg>
        <pc:picChg chg="add mod modCrop">
          <ac:chgData name="Theresa Thanner" userId="3db62329f5433371" providerId="LiveId" clId="{EC0C296C-7E39-440D-8A2F-DBC91E94A669}" dt="2020-05-14T19:25:41.989" v="4973" actId="1076"/>
          <ac:picMkLst>
            <pc:docMk/>
            <pc:sldMk cId="3236308331" sldId="258"/>
            <ac:picMk id="4" creationId="{8ABD4E96-345F-4500-937D-2E0E5451E6DB}"/>
          </ac:picMkLst>
        </pc:picChg>
        <pc:cxnChg chg="add mod">
          <ac:chgData name="Theresa Thanner" userId="3db62329f5433371" providerId="LiveId" clId="{EC0C296C-7E39-440D-8A2F-DBC91E94A669}" dt="2020-05-14T19:24:35.413" v="4945" actId="14100"/>
          <ac:cxnSpMkLst>
            <pc:docMk/>
            <pc:sldMk cId="3236308331" sldId="258"/>
            <ac:cxnSpMk id="16" creationId="{5D8C6724-D6E2-4C85-9F2F-CBE0808FA353}"/>
          </ac:cxnSpMkLst>
        </pc:cxnChg>
        <pc:cxnChg chg="add mod">
          <ac:chgData name="Theresa Thanner" userId="3db62329f5433371" providerId="LiveId" clId="{EC0C296C-7E39-440D-8A2F-DBC91E94A669}" dt="2020-05-14T19:24:21.893" v="4940" actId="14100"/>
          <ac:cxnSpMkLst>
            <pc:docMk/>
            <pc:sldMk cId="3236308331" sldId="258"/>
            <ac:cxnSpMk id="18" creationId="{6CB08518-1C28-4C42-99F5-7703EA9EF24D}"/>
          </ac:cxnSpMkLst>
        </pc:cxnChg>
        <pc:cxnChg chg="add mod">
          <ac:chgData name="Theresa Thanner" userId="3db62329f5433371" providerId="LiveId" clId="{EC0C296C-7E39-440D-8A2F-DBC91E94A669}" dt="2020-05-14T19:26:05.353" v="4979" actId="208"/>
          <ac:cxnSpMkLst>
            <pc:docMk/>
            <pc:sldMk cId="3236308331" sldId="258"/>
            <ac:cxnSpMk id="25" creationId="{3BBEBA51-3EC0-473A-B907-A3FC74FF9E0A}"/>
          </ac:cxnSpMkLst>
        </pc:cxnChg>
        <pc:cxnChg chg="add mod">
          <ac:chgData name="Theresa Thanner" userId="3db62329f5433371" providerId="LiveId" clId="{EC0C296C-7E39-440D-8A2F-DBC91E94A669}" dt="2020-05-14T19:31:34.658" v="5021" actId="208"/>
          <ac:cxnSpMkLst>
            <pc:docMk/>
            <pc:sldMk cId="3236308331" sldId="258"/>
            <ac:cxnSpMk id="32" creationId="{31E64793-0C48-4417-A534-2B1814CDD302}"/>
          </ac:cxnSpMkLst>
        </pc:cxnChg>
        <pc:cxnChg chg="add mod">
          <ac:chgData name="Theresa Thanner" userId="3db62329f5433371" providerId="LiveId" clId="{EC0C296C-7E39-440D-8A2F-DBC91E94A669}" dt="2020-05-15T07:30:11.263" v="10127" actId="164"/>
          <ac:cxnSpMkLst>
            <pc:docMk/>
            <pc:sldMk cId="3236308331" sldId="258"/>
            <ac:cxnSpMk id="38" creationId="{17819355-7154-4B51-8264-FC2FC88D4F81}"/>
          </ac:cxnSpMkLst>
        </pc:cxnChg>
      </pc:sldChg>
      <pc:sldChg chg="addSp delSp modSp new mod ord modAnim">
        <pc:chgData name="Theresa Thanner" userId="3db62329f5433371" providerId="LiveId" clId="{EC0C296C-7E39-440D-8A2F-DBC91E94A669}" dt="2020-05-15T06:05:05.908" v="8955"/>
        <pc:sldMkLst>
          <pc:docMk/>
          <pc:sldMk cId="1379729567" sldId="259"/>
        </pc:sldMkLst>
        <pc:spChg chg="mod">
          <ac:chgData name="Theresa Thanner" userId="3db62329f5433371" providerId="LiveId" clId="{EC0C296C-7E39-440D-8A2F-DBC91E94A669}" dt="2020-05-14T19:10:34.825" v="4644" actId="114"/>
          <ac:spMkLst>
            <pc:docMk/>
            <pc:sldMk cId="1379729567" sldId="259"/>
            <ac:spMk id="2" creationId="{858E68D4-14CA-470D-8EB1-A21A313BC4F2}"/>
          </ac:spMkLst>
        </pc:spChg>
        <pc:spChg chg="mod">
          <ac:chgData name="Theresa Thanner" userId="3db62329f5433371" providerId="LiveId" clId="{EC0C296C-7E39-440D-8A2F-DBC91E94A669}" dt="2020-05-14T20:43:19.303" v="5514" actId="20577"/>
          <ac:spMkLst>
            <pc:docMk/>
            <pc:sldMk cId="1379729567" sldId="259"/>
            <ac:spMk id="3" creationId="{2769FCA9-4855-401D-A7BF-0857A5B032CE}"/>
          </ac:spMkLst>
        </pc:spChg>
        <pc:picChg chg="add del mod modCrop">
          <ac:chgData name="Theresa Thanner" userId="3db62329f5433371" providerId="LiveId" clId="{EC0C296C-7E39-440D-8A2F-DBC91E94A669}" dt="2020-05-14T18:57:26.466" v="4200" actId="478"/>
          <ac:picMkLst>
            <pc:docMk/>
            <pc:sldMk cId="1379729567" sldId="259"/>
            <ac:picMk id="4" creationId="{02669908-3BA4-449F-890A-CF4130CAEDAD}"/>
          </ac:picMkLst>
        </pc:picChg>
        <pc:picChg chg="add mod modCrop">
          <ac:chgData name="Theresa Thanner" userId="3db62329f5433371" providerId="LiveId" clId="{EC0C296C-7E39-440D-8A2F-DBC91E94A669}" dt="2020-05-14T18:59:44.005" v="4238" actId="1076"/>
          <ac:picMkLst>
            <pc:docMk/>
            <pc:sldMk cId="1379729567" sldId="259"/>
            <ac:picMk id="5" creationId="{7E0F4907-9AF8-44C1-86FB-E5F898F92CE9}"/>
          </ac:picMkLst>
        </pc:picChg>
      </pc:sldChg>
      <pc:sldChg chg="addSp delSp modSp new mod ord modAnim">
        <pc:chgData name="Theresa Thanner" userId="3db62329f5433371" providerId="LiveId" clId="{EC0C296C-7E39-440D-8A2F-DBC91E94A669}" dt="2020-05-15T06:07:02.851" v="8972"/>
        <pc:sldMkLst>
          <pc:docMk/>
          <pc:sldMk cId="1660782991" sldId="260"/>
        </pc:sldMkLst>
        <pc:spChg chg="del">
          <ac:chgData name="Theresa Thanner" userId="3db62329f5433371" providerId="LiveId" clId="{EC0C296C-7E39-440D-8A2F-DBC91E94A669}" dt="2020-05-13T20:44:43.464" v="453" actId="478"/>
          <ac:spMkLst>
            <pc:docMk/>
            <pc:sldMk cId="1660782991" sldId="260"/>
            <ac:spMk id="2" creationId="{E1112625-235F-4A87-8FB7-1692228BAD8B}"/>
          </ac:spMkLst>
        </pc:spChg>
        <pc:spChg chg="del">
          <ac:chgData name="Theresa Thanner" userId="3db62329f5433371" providerId="LiveId" clId="{EC0C296C-7E39-440D-8A2F-DBC91E94A669}" dt="2020-05-13T20:44:45.392" v="454" actId="478"/>
          <ac:spMkLst>
            <pc:docMk/>
            <pc:sldMk cId="1660782991" sldId="260"/>
            <ac:spMk id="3" creationId="{273CFE38-7FF5-4ED4-9B80-88C28E43F25C}"/>
          </ac:spMkLst>
        </pc:spChg>
        <pc:spChg chg="add mod">
          <ac:chgData name="Theresa Thanner" userId="3db62329f5433371" providerId="LiveId" clId="{EC0C296C-7E39-440D-8A2F-DBC91E94A669}" dt="2020-05-14T20:44:15.816" v="5567" actId="27636"/>
          <ac:spMkLst>
            <pc:docMk/>
            <pc:sldMk cId="1660782991" sldId="260"/>
            <ac:spMk id="6" creationId="{F68E5649-6FEB-4C8C-99A5-8D846323A5BE}"/>
          </ac:spMkLst>
        </pc:spChg>
        <pc:spChg chg="add mod">
          <ac:chgData name="Theresa Thanner" userId="3db62329f5433371" providerId="LiveId" clId="{EC0C296C-7E39-440D-8A2F-DBC91E94A669}" dt="2020-05-14T20:41:40.433" v="5508" actId="1076"/>
          <ac:spMkLst>
            <pc:docMk/>
            <pc:sldMk cId="1660782991" sldId="260"/>
            <ac:spMk id="7" creationId="{5A46FB51-948A-4A35-889E-70AD76A3A8AD}"/>
          </ac:spMkLst>
        </pc:spChg>
        <pc:spChg chg="add del mod">
          <ac:chgData name="Theresa Thanner" userId="3db62329f5433371" providerId="LiveId" clId="{EC0C296C-7E39-440D-8A2F-DBC91E94A669}" dt="2020-05-14T20:40:13.632" v="5482" actId="478"/>
          <ac:spMkLst>
            <pc:docMk/>
            <pc:sldMk cId="1660782991" sldId="260"/>
            <ac:spMk id="8" creationId="{749932F5-6A3F-44FF-87A8-DEFAF7A095B8}"/>
          </ac:spMkLst>
        </pc:spChg>
        <pc:spChg chg="add mod">
          <ac:chgData name="Theresa Thanner" userId="3db62329f5433371" providerId="LiveId" clId="{EC0C296C-7E39-440D-8A2F-DBC91E94A669}" dt="2020-05-14T20:42:49.610" v="5513" actId="1076"/>
          <ac:spMkLst>
            <pc:docMk/>
            <pc:sldMk cId="1660782991" sldId="260"/>
            <ac:spMk id="9" creationId="{FD78EAC3-9708-4DEC-8174-FFEDB15EFF2B}"/>
          </ac:spMkLst>
        </pc:spChg>
        <pc:picChg chg="add mod modCrop">
          <ac:chgData name="Theresa Thanner" userId="3db62329f5433371" providerId="LiveId" clId="{EC0C296C-7E39-440D-8A2F-DBC91E94A669}" dt="2020-05-14T20:41:20.013" v="5502" actId="14100"/>
          <ac:picMkLst>
            <pc:docMk/>
            <pc:sldMk cId="1660782991" sldId="260"/>
            <ac:picMk id="4" creationId="{6973858A-9C93-4103-8739-CF1E76A33D39}"/>
          </ac:picMkLst>
        </pc:picChg>
        <pc:picChg chg="add mod modCrop">
          <ac:chgData name="Theresa Thanner" userId="3db62329f5433371" providerId="LiveId" clId="{EC0C296C-7E39-440D-8A2F-DBC91E94A669}" dt="2020-05-14T23:43:20.420" v="6813" actId="1076"/>
          <ac:picMkLst>
            <pc:docMk/>
            <pc:sldMk cId="1660782991" sldId="260"/>
            <ac:picMk id="5" creationId="{437FA544-0AB6-4BA8-804E-8B32AE164C6F}"/>
          </ac:picMkLst>
        </pc:picChg>
        <pc:cxnChg chg="add del">
          <ac:chgData name="Theresa Thanner" userId="3db62329f5433371" providerId="LiveId" clId="{EC0C296C-7E39-440D-8A2F-DBC91E94A669}" dt="2020-05-14T16:42:35.179" v="3493" actId="478"/>
          <ac:cxnSpMkLst>
            <pc:docMk/>
            <pc:sldMk cId="1660782991" sldId="260"/>
            <ac:cxnSpMk id="3" creationId="{084E053C-B470-42B1-97B8-B095DC68E4DE}"/>
          </ac:cxnSpMkLst>
        </pc:cxnChg>
      </pc:sldChg>
      <pc:sldChg chg="modSp new del mod ord">
        <pc:chgData name="Theresa Thanner" userId="3db62329f5433371" providerId="LiveId" clId="{EC0C296C-7E39-440D-8A2F-DBC91E94A669}" dt="2020-05-14T20:42:34.481" v="5512" actId="47"/>
        <pc:sldMkLst>
          <pc:docMk/>
          <pc:sldMk cId="1032942407" sldId="261"/>
        </pc:sldMkLst>
        <pc:spChg chg="mod">
          <ac:chgData name="Theresa Thanner" userId="3db62329f5433371" providerId="LiveId" clId="{EC0C296C-7E39-440D-8A2F-DBC91E94A669}" dt="2020-05-14T19:49:22.075" v="5088" actId="20577"/>
          <ac:spMkLst>
            <pc:docMk/>
            <pc:sldMk cId="1032942407" sldId="261"/>
            <ac:spMk id="2" creationId="{BF055251-B814-4A0C-872A-96BDA8D5FEEE}"/>
          </ac:spMkLst>
        </pc:spChg>
        <pc:spChg chg="mod">
          <ac:chgData name="Theresa Thanner" userId="3db62329f5433371" providerId="LiveId" clId="{EC0C296C-7E39-440D-8A2F-DBC91E94A669}" dt="2020-05-14T20:42:04.502" v="5511" actId="20577"/>
          <ac:spMkLst>
            <pc:docMk/>
            <pc:sldMk cId="1032942407" sldId="261"/>
            <ac:spMk id="3" creationId="{432E4EB9-B272-4F6E-A5E7-F44B1C9C86C7}"/>
          </ac:spMkLst>
        </pc:spChg>
      </pc:sldChg>
      <pc:sldChg chg="addSp modSp new mod ord modAnim">
        <pc:chgData name="Theresa Thanner" userId="3db62329f5433371" providerId="LiveId" clId="{EC0C296C-7E39-440D-8A2F-DBC91E94A669}" dt="2020-05-15T08:29:00.361" v="10185" actId="20577"/>
        <pc:sldMkLst>
          <pc:docMk/>
          <pc:sldMk cId="2007989552" sldId="262"/>
        </pc:sldMkLst>
        <pc:spChg chg="mod">
          <ac:chgData name="Theresa Thanner" userId="3db62329f5433371" providerId="LiveId" clId="{EC0C296C-7E39-440D-8A2F-DBC91E94A669}" dt="2020-05-15T08:29:00.361" v="10185" actId="20577"/>
          <ac:spMkLst>
            <pc:docMk/>
            <pc:sldMk cId="2007989552" sldId="262"/>
            <ac:spMk id="2" creationId="{EDB8594A-67CB-4E93-B8FF-610FD15FAC16}"/>
          </ac:spMkLst>
        </pc:spChg>
        <pc:spChg chg="mod">
          <ac:chgData name="Theresa Thanner" userId="3db62329f5433371" providerId="LiveId" clId="{EC0C296C-7E39-440D-8A2F-DBC91E94A669}" dt="2020-05-14T23:42:17.394" v="6786" actId="1076"/>
          <ac:spMkLst>
            <pc:docMk/>
            <pc:sldMk cId="2007989552" sldId="262"/>
            <ac:spMk id="3" creationId="{1EE6F975-3867-4A56-8E4A-5732782AB697}"/>
          </ac:spMkLst>
        </pc:spChg>
        <pc:spChg chg="add mod">
          <ac:chgData name="Theresa Thanner" userId="3db62329f5433371" providerId="LiveId" clId="{EC0C296C-7E39-440D-8A2F-DBC91E94A669}" dt="2020-05-15T06:07:45.386" v="8980" actId="1076"/>
          <ac:spMkLst>
            <pc:docMk/>
            <pc:sldMk cId="2007989552" sldId="262"/>
            <ac:spMk id="6" creationId="{FDD41B14-C040-4F13-B7BE-C0D20012EC5A}"/>
          </ac:spMkLst>
        </pc:spChg>
        <pc:picChg chg="add mod modCrop">
          <ac:chgData name="Theresa Thanner" userId="3db62329f5433371" providerId="LiveId" clId="{EC0C296C-7E39-440D-8A2F-DBC91E94A669}" dt="2020-05-14T23:41:38.139" v="6769" actId="1076"/>
          <ac:picMkLst>
            <pc:docMk/>
            <pc:sldMk cId="2007989552" sldId="262"/>
            <ac:picMk id="4" creationId="{945022CD-4650-4454-825A-C3AA4708AD71}"/>
          </ac:picMkLst>
        </pc:picChg>
        <pc:picChg chg="add mod modCrop">
          <ac:chgData name="Theresa Thanner" userId="3db62329f5433371" providerId="LiveId" clId="{EC0C296C-7E39-440D-8A2F-DBC91E94A669}" dt="2020-05-14T23:42:14.942" v="6785" actId="1076"/>
          <ac:picMkLst>
            <pc:docMk/>
            <pc:sldMk cId="2007989552" sldId="262"/>
            <ac:picMk id="5" creationId="{B3C56260-D5C6-4DAA-8243-BD3B3558CED0}"/>
          </ac:picMkLst>
        </pc:picChg>
      </pc:sldChg>
      <pc:sldChg chg="new del">
        <pc:chgData name="Theresa Thanner" userId="3db62329f5433371" providerId="LiveId" clId="{EC0C296C-7E39-440D-8A2F-DBC91E94A669}" dt="2020-05-14T15:53:31.120" v="2365" actId="47"/>
        <pc:sldMkLst>
          <pc:docMk/>
          <pc:sldMk cId="1876693053" sldId="263"/>
        </pc:sldMkLst>
      </pc:sldChg>
      <pc:sldChg chg="new del">
        <pc:chgData name="Theresa Thanner" userId="3db62329f5433371" providerId="LiveId" clId="{EC0C296C-7E39-440D-8A2F-DBC91E94A669}" dt="2020-05-14T15:53:30.938" v="2364" actId="47"/>
        <pc:sldMkLst>
          <pc:docMk/>
          <pc:sldMk cId="3853949824" sldId="264"/>
        </pc:sldMkLst>
      </pc:sldChg>
      <pc:sldChg chg="new del">
        <pc:chgData name="Theresa Thanner" userId="3db62329f5433371" providerId="LiveId" clId="{EC0C296C-7E39-440D-8A2F-DBC91E94A669}" dt="2020-05-14T15:53:30.735" v="2363" actId="47"/>
        <pc:sldMkLst>
          <pc:docMk/>
          <pc:sldMk cId="1408159733" sldId="265"/>
        </pc:sldMkLst>
      </pc:sldChg>
      <pc:sldChg chg="new del">
        <pc:chgData name="Theresa Thanner" userId="3db62329f5433371" providerId="LiveId" clId="{EC0C296C-7E39-440D-8A2F-DBC91E94A669}" dt="2020-05-14T15:53:30.353" v="2362" actId="47"/>
        <pc:sldMkLst>
          <pc:docMk/>
          <pc:sldMk cId="1922246625" sldId="266"/>
        </pc:sldMkLst>
      </pc:sldChg>
      <pc:sldChg chg="addSp delSp modSp new mod ord modAnim">
        <pc:chgData name="Theresa Thanner" userId="3db62329f5433371" providerId="LiveId" clId="{EC0C296C-7E39-440D-8A2F-DBC91E94A669}" dt="2020-05-15T07:42:38.157" v="10129"/>
        <pc:sldMkLst>
          <pc:docMk/>
          <pc:sldMk cId="2491254221" sldId="267"/>
        </pc:sldMkLst>
        <pc:spChg chg="del">
          <ac:chgData name="Theresa Thanner" userId="3db62329f5433371" providerId="LiveId" clId="{EC0C296C-7E39-440D-8A2F-DBC91E94A669}" dt="2020-05-13T21:23:21.246" v="1093" actId="478"/>
          <ac:spMkLst>
            <pc:docMk/>
            <pc:sldMk cId="2491254221" sldId="267"/>
            <ac:spMk id="2" creationId="{1D28776F-31C2-4DCB-9FA1-D82E4F75DDE7}"/>
          </ac:spMkLst>
        </pc:spChg>
        <pc:spChg chg="add mod">
          <ac:chgData name="Theresa Thanner" userId="3db62329f5433371" providerId="LiveId" clId="{EC0C296C-7E39-440D-8A2F-DBC91E94A669}" dt="2020-05-14T23:30:37.601" v="6582" actId="20577"/>
          <ac:spMkLst>
            <pc:docMk/>
            <pc:sldMk cId="2491254221" sldId="267"/>
            <ac:spMk id="2" creationId="{8E1FB023-75D9-48D9-8E60-FFC8F05E167E}"/>
          </ac:spMkLst>
        </pc:spChg>
        <pc:spChg chg="add mod">
          <ac:chgData name="Theresa Thanner" userId="3db62329f5433371" providerId="LiveId" clId="{EC0C296C-7E39-440D-8A2F-DBC91E94A669}" dt="2020-05-14T23:31:55.012" v="6597" actId="1076"/>
          <ac:spMkLst>
            <pc:docMk/>
            <pc:sldMk cId="2491254221" sldId="267"/>
            <ac:spMk id="3" creationId="{76619334-A25D-4DAB-9A5C-E70CCE7B8109}"/>
          </ac:spMkLst>
        </pc:spChg>
        <pc:spChg chg="del">
          <ac:chgData name="Theresa Thanner" userId="3db62329f5433371" providerId="LiveId" clId="{EC0C296C-7E39-440D-8A2F-DBC91E94A669}" dt="2020-05-13T21:22:52.710" v="1086" actId="478"/>
          <ac:spMkLst>
            <pc:docMk/>
            <pc:sldMk cId="2491254221" sldId="267"/>
            <ac:spMk id="3" creationId="{ACD209B7-1A2C-49B4-A7E5-48175BF3B28C}"/>
          </ac:spMkLst>
        </pc:spChg>
        <pc:spChg chg="add del mod">
          <ac:chgData name="Theresa Thanner" userId="3db62329f5433371" providerId="LiveId" clId="{EC0C296C-7E39-440D-8A2F-DBC91E94A669}" dt="2020-05-14T23:27:35.741" v="6492" actId="478"/>
          <ac:spMkLst>
            <pc:docMk/>
            <pc:sldMk cId="2491254221" sldId="267"/>
            <ac:spMk id="5" creationId="{669FB08A-64EF-4EE9-ADE2-ADC39FA880D2}"/>
          </ac:spMkLst>
        </pc:spChg>
        <pc:spChg chg="add del mod">
          <ac:chgData name="Theresa Thanner" userId="3db62329f5433371" providerId="LiveId" clId="{EC0C296C-7E39-440D-8A2F-DBC91E94A669}" dt="2020-05-14T23:30:05.354" v="6575" actId="478"/>
          <ac:spMkLst>
            <pc:docMk/>
            <pc:sldMk cId="2491254221" sldId="267"/>
            <ac:spMk id="6" creationId="{288AFBFC-8E9B-447D-B020-B5051EE9C7BB}"/>
          </ac:spMkLst>
        </pc:spChg>
        <pc:spChg chg="add mod">
          <ac:chgData name="Theresa Thanner" userId="3db62329f5433371" providerId="LiveId" clId="{EC0C296C-7E39-440D-8A2F-DBC91E94A669}" dt="2020-05-14T23:29:42.400" v="6562" actId="20577"/>
          <ac:spMkLst>
            <pc:docMk/>
            <pc:sldMk cId="2491254221" sldId="267"/>
            <ac:spMk id="7" creationId="{14DA2BC3-722B-4C62-A179-86077F110B75}"/>
          </ac:spMkLst>
        </pc:spChg>
        <pc:spChg chg="add del mod">
          <ac:chgData name="Theresa Thanner" userId="3db62329f5433371" providerId="LiveId" clId="{EC0C296C-7E39-440D-8A2F-DBC91E94A669}" dt="2020-05-14T23:27:41.586" v="6493" actId="478"/>
          <ac:spMkLst>
            <pc:docMk/>
            <pc:sldMk cId="2491254221" sldId="267"/>
            <ac:spMk id="9" creationId="{6EFFF242-6C39-4F88-AEB0-F574EFA637EA}"/>
          </ac:spMkLst>
        </pc:spChg>
        <pc:spChg chg="add mod">
          <ac:chgData name="Theresa Thanner" userId="3db62329f5433371" providerId="LiveId" clId="{EC0C296C-7E39-440D-8A2F-DBC91E94A669}" dt="2020-05-14T23:31:36.335" v="6596" actId="1076"/>
          <ac:spMkLst>
            <pc:docMk/>
            <pc:sldMk cId="2491254221" sldId="267"/>
            <ac:spMk id="10" creationId="{88C0FC0D-C4E0-482C-A0AF-5FEEA00C9326}"/>
          </ac:spMkLst>
        </pc:spChg>
        <pc:spChg chg="add del mod">
          <ac:chgData name="Theresa Thanner" userId="3db62329f5433371" providerId="LiveId" clId="{EC0C296C-7E39-440D-8A2F-DBC91E94A669}" dt="2020-05-14T23:31:10.081" v="6593" actId="1076"/>
          <ac:spMkLst>
            <pc:docMk/>
            <pc:sldMk cId="2491254221" sldId="267"/>
            <ac:spMk id="11" creationId="{2025ECA6-57AD-4B76-9248-104C55D30E08}"/>
          </ac:spMkLst>
        </pc:spChg>
        <pc:spChg chg="add mod">
          <ac:chgData name="Theresa Thanner" userId="3db62329f5433371" providerId="LiveId" clId="{EC0C296C-7E39-440D-8A2F-DBC91E94A669}" dt="2020-05-14T23:30:27.902" v="6580" actId="1076"/>
          <ac:spMkLst>
            <pc:docMk/>
            <pc:sldMk cId="2491254221" sldId="267"/>
            <ac:spMk id="12" creationId="{1318B3E1-3BBE-4508-B797-80A06E97AF88}"/>
          </ac:spMkLst>
        </pc:spChg>
        <pc:spChg chg="add mod">
          <ac:chgData name="Theresa Thanner" userId="3db62329f5433371" providerId="LiveId" clId="{EC0C296C-7E39-440D-8A2F-DBC91E94A669}" dt="2020-05-14T23:30:57.874" v="6591" actId="20577"/>
          <ac:spMkLst>
            <pc:docMk/>
            <pc:sldMk cId="2491254221" sldId="267"/>
            <ac:spMk id="13" creationId="{2363DFFC-64E5-43E3-879C-B78E94C0A66F}"/>
          </ac:spMkLst>
        </pc:spChg>
        <pc:picChg chg="add mod modCrop">
          <ac:chgData name="Theresa Thanner" userId="3db62329f5433371" providerId="LiveId" clId="{EC0C296C-7E39-440D-8A2F-DBC91E94A669}" dt="2020-05-14T23:31:25.091" v="6595" actId="1076"/>
          <ac:picMkLst>
            <pc:docMk/>
            <pc:sldMk cId="2491254221" sldId="267"/>
            <ac:picMk id="4" creationId="{EAE46119-B022-4D99-8352-87B832DA2D66}"/>
          </ac:picMkLst>
        </pc:picChg>
      </pc:sldChg>
      <pc:sldChg chg="new del">
        <pc:chgData name="Theresa Thanner" userId="3db62329f5433371" providerId="LiveId" clId="{EC0C296C-7E39-440D-8A2F-DBC91E94A669}" dt="2020-05-14T15:53:31.449" v="2367" actId="47"/>
        <pc:sldMkLst>
          <pc:docMk/>
          <pc:sldMk cId="1915953420" sldId="268"/>
        </pc:sldMkLst>
      </pc:sldChg>
      <pc:sldChg chg="new del">
        <pc:chgData name="Theresa Thanner" userId="3db62329f5433371" providerId="LiveId" clId="{EC0C296C-7E39-440D-8A2F-DBC91E94A669}" dt="2020-05-14T15:53:31.279" v="2366" actId="47"/>
        <pc:sldMkLst>
          <pc:docMk/>
          <pc:sldMk cId="611736579" sldId="269"/>
        </pc:sldMkLst>
      </pc:sldChg>
      <pc:sldChg chg="addSp delSp modSp new mod modAnim">
        <pc:chgData name="Theresa Thanner" userId="3db62329f5433371" providerId="LiveId" clId="{EC0C296C-7E39-440D-8A2F-DBC91E94A669}" dt="2020-05-15T07:46:09.991" v="10147"/>
        <pc:sldMkLst>
          <pc:docMk/>
          <pc:sldMk cId="1736107460" sldId="270"/>
        </pc:sldMkLst>
        <pc:spChg chg="mod">
          <ac:chgData name="Theresa Thanner" userId="3db62329f5433371" providerId="LiveId" clId="{EC0C296C-7E39-440D-8A2F-DBC91E94A669}" dt="2020-05-14T23:50:10.463" v="7006" actId="20577"/>
          <ac:spMkLst>
            <pc:docMk/>
            <pc:sldMk cId="1736107460" sldId="270"/>
            <ac:spMk id="2" creationId="{F6D5DF92-504D-4979-92E0-CD06C6077559}"/>
          </ac:spMkLst>
        </pc:spChg>
        <pc:spChg chg="mod">
          <ac:chgData name="Theresa Thanner" userId="3db62329f5433371" providerId="LiveId" clId="{EC0C296C-7E39-440D-8A2F-DBC91E94A669}" dt="2020-05-14T23:50:29.862" v="7009" actId="1076"/>
          <ac:spMkLst>
            <pc:docMk/>
            <pc:sldMk cId="1736107460" sldId="270"/>
            <ac:spMk id="3" creationId="{1310CAAA-CE04-4BD7-9070-8F5755388A2D}"/>
          </ac:spMkLst>
        </pc:spChg>
        <pc:spChg chg="add mod">
          <ac:chgData name="Theresa Thanner" userId="3db62329f5433371" providerId="LiveId" clId="{EC0C296C-7E39-440D-8A2F-DBC91E94A669}" dt="2020-05-15T00:03:09.002" v="7118" actId="1076"/>
          <ac:spMkLst>
            <pc:docMk/>
            <pc:sldMk cId="1736107460" sldId="270"/>
            <ac:spMk id="4" creationId="{0588CC19-DDF5-4080-95C3-3F82A529C917}"/>
          </ac:spMkLst>
        </pc:spChg>
        <pc:spChg chg="add del mod">
          <ac:chgData name="Theresa Thanner" userId="3db62329f5433371" providerId="LiveId" clId="{EC0C296C-7E39-440D-8A2F-DBC91E94A669}" dt="2020-05-14T23:49:38.224" v="6985" actId="478"/>
          <ac:spMkLst>
            <pc:docMk/>
            <pc:sldMk cId="1736107460" sldId="270"/>
            <ac:spMk id="5" creationId="{9EA20AB8-03FC-4026-9C5E-5619F1594C75}"/>
          </ac:spMkLst>
        </pc:spChg>
        <pc:spChg chg="add del mod">
          <ac:chgData name="Theresa Thanner" userId="3db62329f5433371" providerId="LiveId" clId="{EC0C296C-7E39-440D-8A2F-DBC91E94A669}" dt="2020-05-14T23:45:16.091" v="6849" actId="478"/>
          <ac:spMkLst>
            <pc:docMk/>
            <pc:sldMk cId="1736107460" sldId="270"/>
            <ac:spMk id="6" creationId="{FE653BC3-0308-4B1A-B70C-777136F24884}"/>
          </ac:spMkLst>
        </pc:spChg>
        <pc:spChg chg="add mod">
          <ac:chgData name="Theresa Thanner" userId="3db62329f5433371" providerId="LiveId" clId="{EC0C296C-7E39-440D-8A2F-DBC91E94A669}" dt="2020-05-14T23:45:27.681" v="6855" actId="27636"/>
          <ac:spMkLst>
            <pc:docMk/>
            <pc:sldMk cId="1736107460" sldId="270"/>
            <ac:spMk id="7" creationId="{6FC0AA8B-0CA6-4633-B928-9A08401F278D}"/>
          </ac:spMkLst>
        </pc:spChg>
        <pc:spChg chg="add mod">
          <ac:chgData name="Theresa Thanner" userId="3db62329f5433371" providerId="LiveId" clId="{EC0C296C-7E39-440D-8A2F-DBC91E94A669}" dt="2020-05-14T23:50:25.851" v="7008" actId="1076"/>
          <ac:spMkLst>
            <pc:docMk/>
            <pc:sldMk cId="1736107460" sldId="270"/>
            <ac:spMk id="8" creationId="{1B172CB6-4F58-4CE0-AA09-D9EB8EC204B0}"/>
          </ac:spMkLst>
        </pc:spChg>
        <pc:spChg chg="add mod">
          <ac:chgData name="Theresa Thanner" userId="3db62329f5433371" providerId="LiveId" clId="{EC0C296C-7E39-440D-8A2F-DBC91E94A669}" dt="2020-05-15T06:08:13.105" v="8987" actId="1076"/>
          <ac:spMkLst>
            <pc:docMk/>
            <pc:sldMk cId="1736107460" sldId="270"/>
            <ac:spMk id="9" creationId="{B7B27389-E3FB-4875-9FCE-BEFDACA0787E}"/>
          </ac:spMkLst>
        </pc:spChg>
        <pc:spChg chg="add mod">
          <ac:chgData name="Theresa Thanner" userId="3db62329f5433371" providerId="LiveId" clId="{EC0C296C-7E39-440D-8A2F-DBC91E94A669}" dt="2020-05-14T23:52:12.709" v="7029" actId="1076"/>
          <ac:spMkLst>
            <pc:docMk/>
            <pc:sldMk cId="1736107460" sldId="270"/>
            <ac:spMk id="10" creationId="{8DCF036F-5BC0-44A9-8981-EC54A40C5DAE}"/>
          </ac:spMkLst>
        </pc:spChg>
        <pc:spChg chg="add del mod">
          <ac:chgData name="Theresa Thanner" userId="3db62329f5433371" providerId="LiveId" clId="{EC0C296C-7E39-440D-8A2F-DBC91E94A669}" dt="2020-05-15T07:45:46.907" v="10144" actId="478"/>
          <ac:spMkLst>
            <pc:docMk/>
            <pc:sldMk cId="1736107460" sldId="270"/>
            <ac:spMk id="11" creationId="{8E50A1BB-34D8-4C54-B77E-33D609A52370}"/>
          </ac:spMkLst>
        </pc:spChg>
        <pc:spChg chg="add mod">
          <ac:chgData name="Theresa Thanner" userId="3db62329f5433371" providerId="LiveId" clId="{EC0C296C-7E39-440D-8A2F-DBC91E94A669}" dt="2020-05-15T00:03:26.821" v="7122" actId="1076"/>
          <ac:spMkLst>
            <pc:docMk/>
            <pc:sldMk cId="1736107460" sldId="270"/>
            <ac:spMk id="12" creationId="{B4FF837D-A89D-4475-B3DB-DA72641FBA95}"/>
          </ac:spMkLst>
        </pc:spChg>
        <pc:spChg chg="add mod">
          <ac:chgData name="Theresa Thanner" userId="3db62329f5433371" providerId="LiveId" clId="{EC0C296C-7E39-440D-8A2F-DBC91E94A669}" dt="2020-05-15T06:08:13.105" v="8987" actId="1076"/>
          <ac:spMkLst>
            <pc:docMk/>
            <pc:sldMk cId="1736107460" sldId="270"/>
            <ac:spMk id="13" creationId="{BBC318EC-0AC0-47E6-80CE-CC3E4DB185BC}"/>
          </ac:spMkLst>
        </pc:spChg>
        <pc:spChg chg="add mod">
          <ac:chgData name="Theresa Thanner" userId="3db62329f5433371" providerId="LiveId" clId="{EC0C296C-7E39-440D-8A2F-DBC91E94A669}" dt="2020-05-14T23:52:05.311" v="7026" actId="1076"/>
          <ac:spMkLst>
            <pc:docMk/>
            <pc:sldMk cId="1736107460" sldId="270"/>
            <ac:spMk id="14" creationId="{976B39CB-54F6-41BE-9D59-3A582C0B6AC0}"/>
          </ac:spMkLst>
        </pc:spChg>
        <pc:spChg chg="mod topLvl">
          <ac:chgData name="Theresa Thanner" userId="3db62329f5433371" providerId="LiveId" clId="{EC0C296C-7E39-440D-8A2F-DBC91E94A669}" dt="2020-05-15T00:00:44.576" v="7088" actId="21"/>
          <ac:spMkLst>
            <pc:docMk/>
            <pc:sldMk cId="1736107460" sldId="270"/>
            <ac:spMk id="21" creationId="{30BD4586-7438-4008-881C-575A1EBCDA7B}"/>
          </ac:spMkLst>
        </pc:spChg>
        <pc:spChg chg="add mod">
          <ac:chgData name="Theresa Thanner" userId="3db62329f5433371" providerId="LiveId" clId="{EC0C296C-7E39-440D-8A2F-DBC91E94A669}" dt="2020-05-15T07:45:49.523" v="10145" actId="1076"/>
          <ac:spMkLst>
            <pc:docMk/>
            <pc:sldMk cId="1736107460" sldId="270"/>
            <ac:spMk id="24" creationId="{59B4F582-37C1-4B48-89B4-4E642D7627D8}"/>
          </ac:spMkLst>
        </pc:spChg>
        <pc:grpChg chg="add del mod">
          <ac:chgData name="Theresa Thanner" userId="3db62329f5433371" providerId="LiveId" clId="{EC0C296C-7E39-440D-8A2F-DBC91E94A669}" dt="2020-05-15T00:00:44.576" v="7088" actId="21"/>
          <ac:grpSpMkLst>
            <pc:docMk/>
            <pc:sldMk cId="1736107460" sldId="270"/>
            <ac:grpSpMk id="18" creationId="{781214EB-F18C-410A-A7DC-BD7E3577652D}"/>
          </ac:grpSpMkLst>
        </pc:grpChg>
        <pc:picChg chg="add mod modCrop">
          <ac:chgData name="Theresa Thanner" userId="3db62329f5433371" providerId="LiveId" clId="{EC0C296C-7E39-440D-8A2F-DBC91E94A669}" dt="2020-05-15T00:03:12.083" v="7119" actId="1076"/>
          <ac:picMkLst>
            <pc:docMk/>
            <pc:sldMk cId="1736107460" sldId="270"/>
            <ac:picMk id="15" creationId="{17CCDAF9-7019-4C56-BD40-24C8D35167EF}"/>
          </ac:picMkLst>
        </pc:picChg>
        <pc:picChg chg="add mod modCrop">
          <ac:chgData name="Theresa Thanner" userId="3db62329f5433371" providerId="LiveId" clId="{EC0C296C-7E39-440D-8A2F-DBC91E94A669}" dt="2020-05-15T00:03:13.383" v="7120" actId="1076"/>
          <ac:picMkLst>
            <pc:docMk/>
            <pc:sldMk cId="1736107460" sldId="270"/>
            <ac:picMk id="16" creationId="{8E063F67-125A-4722-BCAD-D6450C29DE66}"/>
          </ac:picMkLst>
        </pc:picChg>
        <pc:picChg chg="add mod modCrop">
          <ac:chgData name="Theresa Thanner" userId="3db62329f5433371" providerId="LiveId" clId="{EC0C296C-7E39-440D-8A2F-DBC91E94A669}" dt="2020-05-15T00:03:15.315" v="7121" actId="1076"/>
          <ac:picMkLst>
            <pc:docMk/>
            <pc:sldMk cId="1736107460" sldId="270"/>
            <ac:picMk id="17" creationId="{ADCFBE55-910D-4720-82E6-509320976E8A}"/>
          </ac:picMkLst>
        </pc:picChg>
        <pc:picChg chg="del mod topLvl">
          <ac:chgData name="Theresa Thanner" userId="3db62329f5433371" providerId="LiveId" clId="{EC0C296C-7E39-440D-8A2F-DBC91E94A669}" dt="2020-05-15T00:00:44.576" v="7088" actId="21"/>
          <ac:picMkLst>
            <pc:docMk/>
            <pc:sldMk cId="1736107460" sldId="270"/>
            <ac:picMk id="19" creationId="{F9104CD3-B311-49DE-8BB3-41E231C7B1F0}"/>
          </ac:picMkLst>
        </pc:picChg>
        <pc:picChg chg="del mod">
          <ac:chgData name="Theresa Thanner" userId="3db62329f5433371" providerId="LiveId" clId="{EC0C296C-7E39-440D-8A2F-DBC91E94A669}" dt="2020-05-15T00:00:25.846" v="7083" actId="478"/>
          <ac:picMkLst>
            <pc:docMk/>
            <pc:sldMk cId="1736107460" sldId="270"/>
            <ac:picMk id="20" creationId="{69F2B3EF-861D-4BF8-A7E9-75B7F2FBF83E}"/>
          </ac:picMkLst>
        </pc:picChg>
        <pc:picChg chg="add mod modCrop">
          <ac:chgData name="Theresa Thanner" userId="3db62329f5433371" providerId="LiveId" clId="{EC0C296C-7E39-440D-8A2F-DBC91E94A669}" dt="2020-05-15T06:08:13.105" v="8987" actId="1076"/>
          <ac:picMkLst>
            <pc:docMk/>
            <pc:sldMk cId="1736107460" sldId="270"/>
            <ac:picMk id="22" creationId="{F4962D9A-F1E3-40C1-94E9-081BF8B2E0AB}"/>
          </ac:picMkLst>
        </pc:picChg>
        <pc:picChg chg="add mod modCrop">
          <ac:chgData name="Theresa Thanner" userId="3db62329f5433371" providerId="LiveId" clId="{EC0C296C-7E39-440D-8A2F-DBC91E94A669}" dt="2020-05-15T00:02:07.696" v="7101" actId="1076"/>
          <ac:picMkLst>
            <pc:docMk/>
            <pc:sldMk cId="1736107460" sldId="270"/>
            <ac:picMk id="23" creationId="{38DF98F3-228B-4499-A2C9-6CEBBE812388}"/>
          </ac:picMkLst>
        </pc:picChg>
      </pc:sldChg>
      <pc:sldChg chg="modSp new del mod">
        <pc:chgData name="Theresa Thanner" userId="3db62329f5433371" providerId="LiveId" clId="{EC0C296C-7E39-440D-8A2F-DBC91E94A669}" dt="2020-05-14T15:11:48.026" v="1900" actId="2696"/>
        <pc:sldMkLst>
          <pc:docMk/>
          <pc:sldMk cId="1170576608" sldId="271"/>
        </pc:sldMkLst>
        <pc:spChg chg="mod">
          <ac:chgData name="Theresa Thanner" userId="3db62329f5433371" providerId="LiveId" clId="{EC0C296C-7E39-440D-8A2F-DBC91E94A669}" dt="2020-05-13T21:39:55.637" v="1402" actId="20577"/>
          <ac:spMkLst>
            <pc:docMk/>
            <pc:sldMk cId="1170576608" sldId="271"/>
            <ac:spMk id="2" creationId="{45490855-15CF-4FC1-8FFF-377E99C66D55}"/>
          </ac:spMkLst>
        </pc:spChg>
      </pc:sldChg>
      <pc:sldChg chg="addSp delSp modSp new mod">
        <pc:chgData name="Theresa Thanner" userId="3db62329f5433371" providerId="LiveId" clId="{EC0C296C-7E39-440D-8A2F-DBC91E94A669}" dt="2020-05-15T06:10:18.061" v="9013" actId="1076"/>
        <pc:sldMkLst>
          <pc:docMk/>
          <pc:sldMk cId="3237506401" sldId="272"/>
        </pc:sldMkLst>
        <pc:spChg chg="mod">
          <ac:chgData name="Theresa Thanner" userId="3db62329f5433371" providerId="LiveId" clId="{EC0C296C-7E39-440D-8A2F-DBC91E94A669}" dt="2020-05-15T00:21:26.831" v="7487" actId="115"/>
          <ac:spMkLst>
            <pc:docMk/>
            <pc:sldMk cId="3237506401" sldId="272"/>
            <ac:spMk id="2" creationId="{F590E062-0903-4F59-95D9-B1535C42CDDE}"/>
          </ac:spMkLst>
        </pc:spChg>
        <pc:spChg chg="del">
          <ac:chgData name="Theresa Thanner" userId="3db62329f5433371" providerId="LiveId" clId="{EC0C296C-7E39-440D-8A2F-DBC91E94A669}" dt="2020-05-14T15:12:04.706" v="1901" actId="478"/>
          <ac:spMkLst>
            <pc:docMk/>
            <pc:sldMk cId="3237506401" sldId="272"/>
            <ac:spMk id="3" creationId="{D2FAA5AE-E04A-46D0-B8F3-F76DF4C2F943}"/>
          </ac:spMkLst>
        </pc:spChg>
        <pc:spChg chg="add del mod">
          <ac:chgData name="Theresa Thanner" userId="3db62329f5433371" providerId="LiveId" clId="{EC0C296C-7E39-440D-8A2F-DBC91E94A669}" dt="2020-05-15T05:46:23.152" v="8633" actId="478"/>
          <ac:spMkLst>
            <pc:docMk/>
            <pc:sldMk cId="3237506401" sldId="272"/>
            <ac:spMk id="5" creationId="{06DB6918-D93A-4F7B-9C42-95CB377277EF}"/>
          </ac:spMkLst>
        </pc:spChg>
        <pc:spChg chg="add mod">
          <ac:chgData name="Theresa Thanner" userId="3db62329f5433371" providerId="LiveId" clId="{EC0C296C-7E39-440D-8A2F-DBC91E94A669}" dt="2020-05-15T00:25:29.102" v="7553" actId="1076"/>
          <ac:spMkLst>
            <pc:docMk/>
            <pc:sldMk cId="3237506401" sldId="272"/>
            <ac:spMk id="6" creationId="{9E9387AD-C53A-4472-80E2-2792D0DAF244}"/>
          </ac:spMkLst>
        </pc:spChg>
        <pc:spChg chg="add mod">
          <ac:chgData name="Theresa Thanner" userId="3db62329f5433371" providerId="LiveId" clId="{EC0C296C-7E39-440D-8A2F-DBC91E94A669}" dt="2020-05-15T00:25:35.581" v="7555" actId="1076"/>
          <ac:spMkLst>
            <pc:docMk/>
            <pc:sldMk cId="3237506401" sldId="272"/>
            <ac:spMk id="7" creationId="{26BB5C51-A380-4032-9C60-796354B00065}"/>
          </ac:spMkLst>
        </pc:spChg>
        <pc:spChg chg="add del mod">
          <ac:chgData name="Theresa Thanner" userId="3db62329f5433371" providerId="LiveId" clId="{EC0C296C-7E39-440D-8A2F-DBC91E94A669}" dt="2020-05-15T00:25:52.935" v="7563"/>
          <ac:spMkLst>
            <pc:docMk/>
            <pc:sldMk cId="3237506401" sldId="272"/>
            <ac:spMk id="8" creationId="{4F743843-82F5-4F1B-8644-92D772645D78}"/>
          </ac:spMkLst>
        </pc:spChg>
        <pc:spChg chg="add del mod">
          <ac:chgData name="Theresa Thanner" userId="3db62329f5433371" providerId="LiveId" clId="{EC0C296C-7E39-440D-8A2F-DBC91E94A669}" dt="2020-05-15T06:01:23.384" v="8916" actId="478"/>
          <ac:spMkLst>
            <pc:docMk/>
            <pc:sldMk cId="3237506401" sldId="272"/>
            <ac:spMk id="9" creationId="{F0B6AA0D-34C5-4471-A597-CC27D0641318}"/>
          </ac:spMkLst>
        </pc:spChg>
        <pc:spChg chg="add del mod">
          <ac:chgData name="Theresa Thanner" userId="3db62329f5433371" providerId="LiveId" clId="{EC0C296C-7E39-440D-8A2F-DBC91E94A669}" dt="2020-05-15T06:01:27.986" v="8917" actId="478"/>
          <ac:spMkLst>
            <pc:docMk/>
            <pc:sldMk cId="3237506401" sldId="272"/>
            <ac:spMk id="10" creationId="{D952F971-4639-409B-9D56-8B5F44982773}"/>
          </ac:spMkLst>
        </pc:spChg>
        <pc:spChg chg="add mod">
          <ac:chgData name="Theresa Thanner" userId="3db62329f5433371" providerId="LiveId" clId="{EC0C296C-7E39-440D-8A2F-DBC91E94A669}" dt="2020-05-15T00:27:08.044" v="7579" actId="1076"/>
          <ac:spMkLst>
            <pc:docMk/>
            <pc:sldMk cId="3237506401" sldId="272"/>
            <ac:spMk id="11" creationId="{657FFE13-9FD0-4E9C-A3CD-51E30225D8B6}"/>
          </ac:spMkLst>
        </pc:spChg>
        <pc:picChg chg="add mod">
          <ac:chgData name="Theresa Thanner" userId="3db62329f5433371" providerId="LiveId" clId="{EC0C296C-7E39-440D-8A2F-DBC91E94A669}" dt="2020-05-15T06:10:18.061" v="9013" actId="1076"/>
          <ac:picMkLst>
            <pc:docMk/>
            <pc:sldMk cId="3237506401" sldId="272"/>
            <ac:picMk id="4" creationId="{D854CCDC-D4EC-41DA-845E-8EBFA77901B2}"/>
          </ac:picMkLst>
        </pc:picChg>
      </pc:sldChg>
      <pc:sldChg chg="addSp delSp modSp new mod modAnim">
        <pc:chgData name="Theresa Thanner" userId="3db62329f5433371" providerId="LiveId" clId="{EC0C296C-7E39-440D-8A2F-DBC91E94A669}" dt="2020-05-15T07:44:40.918" v="10140"/>
        <pc:sldMkLst>
          <pc:docMk/>
          <pc:sldMk cId="76394920" sldId="273"/>
        </pc:sldMkLst>
        <pc:spChg chg="mod">
          <ac:chgData name="Theresa Thanner" userId="3db62329f5433371" providerId="LiveId" clId="{EC0C296C-7E39-440D-8A2F-DBC91E94A669}" dt="2020-05-15T05:39:42.379" v="8387" actId="20577"/>
          <ac:spMkLst>
            <pc:docMk/>
            <pc:sldMk cId="76394920" sldId="273"/>
            <ac:spMk id="2" creationId="{AD1CCC3A-675F-4091-9AA0-A873CC55F710}"/>
          </ac:spMkLst>
        </pc:spChg>
        <pc:spChg chg="del">
          <ac:chgData name="Theresa Thanner" userId="3db62329f5433371" providerId="LiveId" clId="{EC0C296C-7E39-440D-8A2F-DBC91E94A669}" dt="2020-05-14T15:32:15.487" v="2292" actId="478"/>
          <ac:spMkLst>
            <pc:docMk/>
            <pc:sldMk cId="76394920" sldId="273"/>
            <ac:spMk id="3" creationId="{ECD33A0A-AD5A-42F4-A134-773407D0A63C}"/>
          </ac:spMkLst>
        </pc:spChg>
        <pc:spChg chg="mod">
          <ac:chgData name="Theresa Thanner" userId="3db62329f5433371" providerId="LiveId" clId="{EC0C296C-7E39-440D-8A2F-DBC91E94A669}" dt="2020-05-14T15:32:34.912" v="2293" actId="20577"/>
          <ac:spMkLst>
            <pc:docMk/>
            <pc:sldMk cId="76394920" sldId="273"/>
            <ac:spMk id="7" creationId="{5F8C6E92-0B7B-412D-85B1-0BF90F9A9408}"/>
          </ac:spMkLst>
        </pc:spChg>
        <pc:spChg chg="add mod">
          <ac:chgData name="Theresa Thanner" userId="3db62329f5433371" providerId="LiveId" clId="{EC0C296C-7E39-440D-8A2F-DBC91E94A669}" dt="2020-05-15T07:44:29.106" v="10137" actId="164"/>
          <ac:spMkLst>
            <pc:docMk/>
            <pc:sldMk cId="76394920" sldId="273"/>
            <ac:spMk id="8" creationId="{930AB0CD-4710-4614-BADE-B57934D926EF}"/>
          </ac:spMkLst>
        </pc:spChg>
        <pc:spChg chg="add mod">
          <ac:chgData name="Theresa Thanner" userId="3db62329f5433371" providerId="LiveId" clId="{EC0C296C-7E39-440D-8A2F-DBC91E94A669}" dt="2020-05-15T07:44:29.106" v="10137" actId="164"/>
          <ac:spMkLst>
            <pc:docMk/>
            <pc:sldMk cId="76394920" sldId="273"/>
            <ac:spMk id="9" creationId="{F1584779-0668-4398-B940-98BB689B1CE0}"/>
          </ac:spMkLst>
        </pc:spChg>
        <pc:spChg chg="add mod">
          <ac:chgData name="Theresa Thanner" userId="3db62329f5433371" providerId="LiveId" clId="{EC0C296C-7E39-440D-8A2F-DBC91E94A669}" dt="2020-05-15T06:11:51.315" v="9059" actId="1076"/>
          <ac:spMkLst>
            <pc:docMk/>
            <pc:sldMk cId="76394920" sldId="273"/>
            <ac:spMk id="12" creationId="{671BC915-C979-4C74-BC7D-22C016914798}"/>
          </ac:spMkLst>
        </pc:spChg>
        <pc:grpChg chg="add mod">
          <ac:chgData name="Theresa Thanner" userId="3db62329f5433371" providerId="LiveId" clId="{EC0C296C-7E39-440D-8A2F-DBC91E94A669}" dt="2020-05-15T07:44:29.106" v="10137" actId="164"/>
          <ac:grpSpMkLst>
            <pc:docMk/>
            <pc:sldMk cId="76394920" sldId="273"/>
            <ac:grpSpMk id="4" creationId="{D87DB791-98DA-4766-8995-6E31C06B55A9}"/>
          </ac:grpSpMkLst>
        </pc:grpChg>
        <pc:grpChg chg="add mod">
          <ac:chgData name="Theresa Thanner" userId="3db62329f5433371" providerId="LiveId" clId="{EC0C296C-7E39-440D-8A2F-DBC91E94A669}" dt="2020-05-15T07:44:29.106" v="10137" actId="164"/>
          <ac:grpSpMkLst>
            <pc:docMk/>
            <pc:sldMk cId="76394920" sldId="273"/>
            <ac:grpSpMk id="13" creationId="{0935E2AC-318D-43CF-8E0D-4964B940DAAF}"/>
          </ac:grpSpMkLst>
        </pc:grpChg>
        <pc:picChg chg="mod">
          <ac:chgData name="Theresa Thanner" userId="3db62329f5433371" providerId="LiveId" clId="{EC0C296C-7E39-440D-8A2F-DBC91E94A669}" dt="2020-05-14T15:32:38.442" v="2294" actId="1076"/>
          <ac:picMkLst>
            <pc:docMk/>
            <pc:sldMk cId="76394920" sldId="273"/>
            <ac:picMk id="5" creationId="{D60B5CCC-44DA-4AD0-AC31-A4888C97BFD8}"/>
          </ac:picMkLst>
        </pc:picChg>
        <pc:picChg chg="mod">
          <ac:chgData name="Theresa Thanner" userId="3db62329f5433371" providerId="LiveId" clId="{EC0C296C-7E39-440D-8A2F-DBC91E94A669}" dt="2020-05-14T15:32:42.727" v="2295" actId="1076"/>
          <ac:picMkLst>
            <pc:docMk/>
            <pc:sldMk cId="76394920" sldId="273"/>
            <ac:picMk id="6" creationId="{62008F15-AB2D-498F-9B04-C572CBEF37F0}"/>
          </ac:picMkLst>
        </pc:picChg>
        <pc:picChg chg="add del mod modCrop">
          <ac:chgData name="Theresa Thanner" userId="3db62329f5433371" providerId="LiveId" clId="{EC0C296C-7E39-440D-8A2F-DBC91E94A669}" dt="2020-05-15T05:37:59.630" v="8303" actId="478"/>
          <ac:picMkLst>
            <pc:docMk/>
            <pc:sldMk cId="76394920" sldId="273"/>
            <ac:picMk id="10" creationId="{171C75B7-06DB-4A2C-8C48-1D0B05FB6152}"/>
          </ac:picMkLst>
        </pc:picChg>
        <pc:picChg chg="add del mod modCrop">
          <ac:chgData name="Theresa Thanner" userId="3db62329f5433371" providerId="LiveId" clId="{EC0C296C-7E39-440D-8A2F-DBC91E94A669}" dt="2020-05-15T05:38:00.805" v="8304" actId="478"/>
          <ac:picMkLst>
            <pc:docMk/>
            <pc:sldMk cId="76394920" sldId="273"/>
            <ac:picMk id="11" creationId="{42890C70-C829-4CAE-88BA-D7348AA2A601}"/>
          </ac:picMkLst>
        </pc:picChg>
      </pc:sldChg>
      <pc:sldChg chg="addSp delSp modSp new mod modAnim">
        <pc:chgData name="Theresa Thanner" userId="3db62329f5433371" providerId="LiveId" clId="{EC0C296C-7E39-440D-8A2F-DBC91E94A669}" dt="2020-05-15T06:12:10.351" v="9065"/>
        <pc:sldMkLst>
          <pc:docMk/>
          <pc:sldMk cId="374190145" sldId="274"/>
        </pc:sldMkLst>
        <pc:spChg chg="mod">
          <ac:chgData name="Theresa Thanner" userId="3db62329f5433371" providerId="LiveId" clId="{EC0C296C-7E39-440D-8A2F-DBC91E94A669}" dt="2020-05-15T05:42:46.901" v="8557" actId="1076"/>
          <ac:spMkLst>
            <pc:docMk/>
            <pc:sldMk cId="374190145" sldId="274"/>
            <ac:spMk id="2" creationId="{FC4E8254-6B71-4BFF-ACD0-76EDE1E3B42E}"/>
          </ac:spMkLst>
        </pc:spChg>
        <pc:spChg chg="del">
          <ac:chgData name="Theresa Thanner" userId="3db62329f5433371" providerId="LiveId" clId="{EC0C296C-7E39-440D-8A2F-DBC91E94A669}" dt="2020-05-14T15:55:28.917" v="2378" actId="478"/>
          <ac:spMkLst>
            <pc:docMk/>
            <pc:sldMk cId="374190145" sldId="274"/>
            <ac:spMk id="3" creationId="{61BD45C8-8D2F-47C4-B5C7-96A7B2C716B0}"/>
          </ac:spMkLst>
        </pc:spChg>
        <pc:spChg chg="add mod">
          <ac:chgData name="Theresa Thanner" userId="3db62329f5433371" providerId="LiveId" clId="{EC0C296C-7E39-440D-8A2F-DBC91E94A669}" dt="2020-05-15T05:44:02.294" v="8571" actId="1076"/>
          <ac:spMkLst>
            <pc:docMk/>
            <pc:sldMk cId="374190145" sldId="274"/>
            <ac:spMk id="6" creationId="{BF353C9C-39ED-4562-8EA4-54F4FFD58693}"/>
          </ac:spMkLst>
        </pc:spChg>
        <pc:spChg chg="add mod">
          <ac:chgData name="Theresa Thanner" userId="3db62329f5433371" providerId="LiveId" clId="{EC0C296C-7E39-440D-8A2F-DBC91E94A669}" dt="2020-05-15T05:45:12.191" v="8630" actId="1076"/>
          <ac:spMkLst>
            <pc:docMk/>
            <pc:sldMk cId="374190145" sldId="274"/>
            <ac:spMk id="7" creationId="{295CF76B-5A39-4860-9183-9BC8ECDE6E45}"/>
          </ac:spMkLst>
        </pc:spChg>
        <pc:picChg chg="add mod">
          <ac:chgData name="Theresa Thanner" userId="3db62329f5433371" providerId="LiveId" clId="{EC0C296C-7E39-440D-8A2F-DBC91E94A669}" dt="2020-05-15T05:45:14.588" v="8631" actId="1076"/>
          <ac:picMkLst>
            <pc:docMk/>
            <pc:sldMk cId="374190145" sldId="274"/>
            <ac:picMk id="4" creationId="{C7236B67-A3B3-4D0B-914A-56C6D1BDF653}"/>
          </ac:picMkLst>
        </pc:picChg>
        <pc:picChg chg="add mod">
          <ac:chgData name="Theresa Thanner" userId="3db62329f5433371" providerId="LiveId" clId="{EC0C296C-7E39-440D-8A2F-DBC91E94A669}" dt="2020-05-15T05:45:17.790" v="8632" actId="1076"/>
          <ac:picMkLst>
            <pc:docMk/>
            <pc:sldMk cId="374190145" sldId="274"/>
            <ac:picMk id="5" creationId="{6B600FF5-2C89-42C9-A6CB-88244834A0E8}"/>
          </ac:picMkLst>
        </pc:picChg>
      </pc:sldChg>
      <pc:sldChg chg="addSp delSp modSp new del mod">
        <pc:chgData name="Theresa Thanner" userId="3db62329f5433371" providerId="LiveId" clId="{EC0C296C-7E39-440D-8A2F-DBC91E94A669}" dt="2020-05-15T05:32:11.624" v="8250" actId="47"/>
        <pc:sldMkLst>
          <pc:docMk/>
          <pc:sldMk cId="473103280" sldId="275"/>
        </pc:sldMkLst>
        <pc:spChg chg="del mod">
          <ac:chgData name="Theresa Thanner" userId="3db62329f5433371" providerId="LiveId" clId="{EC0C296C-7E39-440D-8A2F-DBC91E94A669}" dt="2020-05-14T16:54:00.088" v="3668" actId="478"/>
          <ac:spMkLst>
            <pc:docMk/>
            <pc:sldMk cId="473103280" sldId="275"/>
            <ac:spMk id="2" creationId="{2F5381B1-A4C7-4566-89FB-2822B24D2527}"/>
          </ac:spMkLst>
        </pc:spChg>
        <pc:spChg chg="del mod">
          <ac:chgData name="Theresa Thanner" userId="3db62329f5433371" providerId="LiveId" clId="{EC0C296C-7E39-440D-8A2F-DBC91E94A669}" dt="2020-05-14T16:54:01.658" v="3669" actId="478"/>
          <ac:spMkLst>
            <pc:docMk/>
            <pc:sldMk cId="473103280" sldId="275"/>
            <ac:spMk id="3" creationId="{6382F959-06D7-4FC9-8C15-D2F5F18DB122}"/>
          </ac:spMkLst>
        </pc:spChg>
        <pc:picChg chg="add del mod">
          <ac:chgData name="Theresa Thanner" userId="3db62329f5433371" providerId="LiveId" clId="{EC0C296C-7E39-440D-8A2F-DBC91E94A669}" dt="2020-05-15T05:12:43.923" v="7852" actId="21"/>
          <ac:picMkLst>
            <pc:docMk/>
            <pc:sldMk cId="473103280" sldId="275"/>
            <ac:picMk id="4" creationId="{B71F64E3-0A45-4108-A16B-AE5643559B63}"/>
          </ac:picMkLst>
        </pc:picChg>
      </pc:sldChg>
      <pc:sldChg chg="new del">
        <pc:chgData name="Theresa Thanner" userId="3db62329f5433371" providerId="LiveId" clId="{EC0C296C-7E39-440D-8A2F-DBC91E94A669}" dt="2020-05-14T15:53:32.440" v="2373" actId="47"/>
        <pc:sldMkLst>
          <pc:docMk/>
          <pc:sldMk cId="981395867" sldId="276"/>
        </pc:sldMkLst>
      </pc:sldChg>
      <pc:sldChg chg="new del">
        <pc:chgData name="Theresa Thanner" userId="3db62329f5433371" providerId="LiveId" clId="{EC0C296C-7E39-440D-8A2F-DBC91E94A669}" dt="2020-05-14T15:53:32.238" v="2372" actId="47"/>
        <pc:sldMkLst>
          <pc:docMk/>
          <pc:sldMk cId="2566823116" sldId="277"/>
        </pc:sldMkLst>
      </pc:sldChg>
      <pc:sldChg chg="new del">
        <pc:chgData name="Theresa Thanner" userId="3db62329f5433371" providerId="LiveId" clId="{EC0C296C-7E39-440D-8A2F-DBC91E94A669}" dt="2020-05-14T15:53:32.088" v="2371" actId="47"/>
        <pc:sldMkLst>
          <pc:docMk/>
          <pc:sldMk cId="2197939930" sldId="278"/>
        </pc:sldMkLst>
      </pc:sldChg>
      <pc:sldChg chg="new del">
        <pc:chgData name="Theresa Thanner" userId="3db62329f5433371" providerId="LiveId" clId="{EC0C296C-7E39-440D-8A2F-DBC91E94A669}" dt="2020-05-14T15:53:31.933" v="2370" actId="47"/>
        <pc:sldMkLst>
          <pc:docMk/>
          <pc:sldMk cId="3666344641" sldId="279"/>
        </pc:sldMkLst>
      </pc:sldChg>
      <pc:sldChg chg="new del">
        <pc:chgData name="Theresa Thanner" userId="3db62329f5433371" providerId="LiveId" clId="{EC0C296C-7E39-440D-8A2F-DBC91E94A669}" dt="2020-05-14T15:53:31.757" v="2369" actId="47"/>
        <pc:sldMkLst>
          <pc:docMk/>
          <pc:sldMk cId="2279136379" sldId="280"/>
        </pc:sldMkLst>
      </pc:sldChg>
      <pc:sldChg chg="new del">
        <pc:chgData name="Theresa Thanner" userId="3db62329f5433371" providerId="LiveId" clId="{EC0C296C-7E39-440D-8A2F-DBC91E94A669}" dt="2020-05-14T15:53:31.608" v="2368" actId="47"/>
        <pc:sldMkLst>
          <pc:docMk/>
          <pc:sldMk cId="485873109" sldId="281"/>
        </pc:sldMkLst>
      </pc:sldChg>
      <pc:sldChg chg="addSp delSp modSp new mod modAnim">
        <pc:chgData name="Theresa Thanner" userId="3db62329f5433371" providerId="LiveId" clId="{EC0C296C-7E39-440D-8A2F-DBC91E94A669}" dt="2020-05-15T06:09:42.740" v="9007"/>
        <pc:sldMkLst>
          <pc:docMk/>
          <pc:sldMk cId="3371975697" sldId="282"/>
        </pc:sldMkLst>
        <pc:spChg chg="mod">
          <ac:chgData name="Theresa Thanner" userId="3db62329f5433371" providerId="LiveId" clId="{EC0C296C-7E39-440D-8A2F-DBC91E94A669}" dt="2020-05-14T20:55:27.343" v="5699" actId="115"/>
          <ac:spMkLst>
            <pc:docMk/>
            <pc:sldMk cId="3371975697" sldId="282"/>
            <ac:spMk id="2" creationId="{7C2F4FD4-7047-4FCE-A62C-7AC0613F76AA}"/>
          </ac:spMkLst>
        </pc:spChg>
        <pc:spChg chg="del mod">
          <ac:chgData name="Theresa Thanner" userId="3db62329f5433371" providerId="LiveId" clId="{EC0C296C-7E39-440D-8A2F-DBC91E94A669}" dt="2020-05-14T15:17:20.440" v="2003" actId="478"/>
          <ac:spMkLst>
            <pc:docMk/>
            <pc:sldMk cId="3371975697" sldId="282"/>
            <ac:spMk id="3" creationId="{9D4965FA-8C3D-4BAE-8E6C-E30428BAE8DE}"/>
          </ac:spMkLst>
        </pc:spChg>
        <pc:spChg chg="add mod">
          <ac:chgData name="Theresa Thanner" userId="3db62329f5433371" providerId="LiveId" clId="{EC0C296C-7E39-440D-8A2F-DBC91E94A669}" dt="2020-05-14T21:15:47.169" v="5722" actId="255"/>
          <ac:spMkLst>
            <pc:docMk/>
            <pc:sldMk cId="3371975697" sldId="282"/>
            <ac:spMk id="5" creationId="{0395EFD5-0ED8-4561-BD84-050511A4479C}"/>
          </ac:spMkLst>
        </pc:spChg>
        <pc:spChg chg="add mod">
          <ac:chgData name="Theresa Thanner" userId="3db62329f5433371" providerId="LiveId" clId="{EC0C296C-7E39-440D-8A2F-DBC91E94A669}" dt="2020-05-14T21:14:24.794" v="5710" actId="1076"/>
          <ac:spMkLst>
            <pc:docMk/>
            <pc:sldMk cId="3371975697" sldId="282"/>
            <ac:spMk id="7" creationId="{AB9005EF-A3E6-492E-82EC-C8179C6797FC}"/>
          </ac:spMkLst>
        </pc:spChg>
        <pc:spChg chg="add del mod">
          <ac:chgData name="Theresa Thanner" userId="3db62329f5433371" providerId="LiveId" clId="{EC0C296C-7E39-440D-8A2F-DBC91E94A669}" dt="2020-05-14T21:15:59.948" v="5726"/>
          <ac:spMkLst>
            <pc:docMk/>
            <pc:sldMk cId="3371975697" sldId="282"/>
            <ac:spMk id="9" creationId="{30BE2F15-0F6D-4A0E-BC19-DF1AC433DCDF}"/>
          </ac:spMkLst>
        </pc:spChg>
        <pc:spChg chg="add del mod">
          <ac:chgData name="Theresa Thanner" userId="3db62329f5433371" providerId="LiveId" clId="{EC0C296C-7E39-440D-8A2F-DBC91E94A669}" dt="2020-05-14T21:19:23.989" v="5772" actId="478"/>
          <ac:spMkLst>
            <pc:docMk/>
            <pc:sldMk cId="3371975697" sldId="282"/>
            <ac:spMk id="10" creationId="{D8E8ACB3-512D-4357-AEE4-2CB647787DC1}"/>
          </ac:spMkLst>
        </pc:spChg>
        <pc:spChg chg="add mod">
          <ac:chgData name="Theresa Thanner" userId="3db62329f5433371" providerId="LiveId" clId="{EC0C296C-7E39-440D-8A2F-DBC91E94A669}" dt="2020-05-14T21:21:34.390" v="5796" actId="164"/>
          <ac:spMkLst>
            <pc:docMk/>
            <pc:sldMk cId="3371975697" sldId="282"/>
            <ac:spMk id="11" creationId="{849FB238-EC0F-4397-AC1D-9034AEE5C4FA}"/>
          </ac:spMkLst>
        </pc:spChg>
        <pc:spChg chg="add mod ord">
          <ac:chgData name="Theresa Thanner" userId="3db62329f5433371" providerId="LiveId" clId="{EC0C296C-7E39-440D-8A2F-DBC91E94A669}" dt="2020-05-14T21:21:34.390" v="5796" actId="164"/>
          <ac:spMkLst>
            <pc:docMk/>
            <pc:sldMk cId="3371975697" sldId="282"/>
            <ac:spMk id="12" creationId="{2042F715-6332-44B2-B1BF-D16EF2E9FA3A}"/>
          </ac:spMkLst>
        </pc:spChg>
        <pc:spChg chg="add del mod">
          <ac:chgData name="Theresa Thanner" userId="3db62329f5433371" providerId="LiveId" clId="{EC0C296C-7E39-440D-8A2F-DBC91E94A669}" dt="2020-05-14T21:52:31.015" v="6033" actId="20577"/>
          <ac:spMkLst>
            <pc:docMk/>
            <pc:sldMk cId="3371975697" sldId="282"/>
            <ac:spMk id="14" creationId="{9FEDC229-1365-43EF-8148-42FC5D41CAF6}"/>
          </ac:spMkLst>
        </pc:spChg>
        <pc:spChg chg="add mod">
          <ac:chgData name="Theresa Thanner" userId="3db62329f5433371" providerId="LiveId" clId="{EC0C296C-7E39-440D-8A2F-DBC91E94A669}" dt="2020-05-15T00:21:07.541" v="7483" actId="20577"/>
          <ac:spMkLst>
            <pc:docMk/>
            <pc:sldMk cId="3371975697" sldId="282"/>
            <ac:spMk id="15" creationId="{1121F09B-46EF-45EF-B8F1-B4BD52537ABC}"/>
          </ac:spMkLst>
        </pc:spChg>
        <pc:grpChg chg="add mod">
          <ac:chgData name="Theresa Thanner" userId="3db62329f5433371" providerId="LiveId" clId="{EC0C296C-7E39-440D-8A2F-DBC91E94A669}" dt="2020-05-14T21:21:54.566" v="5801" actId="1076"/>
          <ac:grpSpMkLst>
            <pc:docMk/>
            <pc:sldMk cId="3371975697" sldId="282"/>
            <ac:grpSpMk id="13" creationId="{B70BF376-2E4D-4ECC-8550-B7BB360ED41B}"/>
          </ac:grpSpMkLst>
        </pc:grpChg>
        <pc:picChg chg="add del mod">
          <ac:chgData name="Theresa Thanner" userId="3db62329f5433371" providerId="LiveId" clId="{EC0C296C-7E39-440D-8A2F-DBC91E94A669}" dt="2020-05-14T20:54:34.063" v="5690" actId="21"/>
          <ac:picMkLst>
            <pc:docMk/>
            <pc:sldMk cId="3371975697" sldId="282"/>
            <ac:picMk id="6" creationId="{C568B537-DEDA-4343-80E1-1DF4ED054A98}"/>
          </ac:picMkLst>
        </pc:picChg>
        <pc:picChg chg="add mod modCrop">
          <ac:chgData name="Theresa Thanner" userId="3db62329f5433371" providerId="LiveId" clId="{EC0C296C-7E39-440D-8A2F-DBC91E94A669}" dt="2020-05-14T21:22:00.014" v="5802" actId="732"/>
          <ac:picMkLst>
            <pc:docMk/>
            <pc:sldMk cId="3371975697" sldId="282"/>
            <ac:picMk id="8" creationId="{809FDBAC-C213-449C-8B13-8DC71F1507E9}"/>
          </ac:picMkLst>
        </pc:picChg>
      </pc:sldChg>
      <pc:sldChg chg="addSp delSp modSp new del mod">
        <pc:chgData name="Theresa Thanner" userId="3db62329f5433371" providerId="LiveId" clId="{EC0C296C-7E39-440D-8A2F-DBC91E94A669}" dt="2020-05-14T16:47:25.796" v="3619" actId="47"/>
        <pc:sldMkLst>
          <pc:docMk/>
          <pc:sldMk cId="1385037470" sldId="283"/>
        </pc:sldMkLst>
        <pc:spChg chg="del">
          <ac:chgData name="Theresa Thanner" userId="3db62329f5433371" providerId="LiveId" clId="{EC0C296C-7E39-440D-8A2F-DBC91E94A669}" dt="2020-05-13T22:13:02.726" v="1648" actId="478"/>
          <ac:spMkLst>
            <pc:docMk/>
            <pc:sldMk cId="1385037470" sldId="283"/>
            <ac:spMk id="2" creationId="{66D143AE-0C16-4D2D-BE2F-FFA184F2ECCC}"/>
          </ac:spMkLst>
        </pc:spChg>
        <pc:spChg chg="add del mod">
          <ac:chgData name="Theresa Thanner" userId="3db62329f5433371" providerId="LiveId" clId="{EC0C296C-7E39-440D-8A2F-DBC91E94A669}" dt="2020-05-14T16:46:23.277" v="3607" actId="21"/>
          <ac:spMkLst>
            <pc:docMk/>
            <pc:sldMk cId="1385037470" sldId="283"/>
            <ac:spMk id="3" creationId="{354932B2-B413-4081-88CB-A3A5EB791692}"/>
          </ac:spMkLst>
        </pc:spChg>
        <pc:spChg chg="del">
          <ac:chgData name="Theresa Thanner" userId="3db62329f5433371" providerId="LiveId" clId="{EC0C296C-7E39-440D-8A2F-DBC91E94A669}" dt="2020-05-13T22:12:55.154" v="1647"/>
          <ac:spMkLst>
            <pc:docMk/>
            <pc:sldMk cId="1385037470" sldId="283"/>
            <ac:spMk id="3" creationId="{F510A7C8-CDF9-4CDB-8447-43F75AE89EF9}"/>
          </ac:spMkLst>
        </pc:spChg>
        <pc:spChg chg="add mod">
          <ac:chgData name="Theresa Thanner" userId="3db62329f5433371" providerId="LiveId" clId="{EC0C296C-7E39-440D-8A2F-DBC91E94A669}" dt="2020-05-14T16:46:26.850" v="3608" actId="21"/>
          <ac:spMkLst>
            <pc:docMk/>
            <pc:sldMk cId="1385037470" sldId="283"/>
            <ac:spMk id="6" creationId="{B21DCF3F-5D9D-43A2-9C99-BCBD5D879A55}"/>
          </ac:spMkLst>
        </pc:spChg>
        <pc:picChg chg="add del mod modCrop">
          <ac:chgData name="Theresa Thanner" userId="3db62329f5433371" providerId="LiveId" clId="{EC0C296C-7E39-440D-8A2F-DBC91E94A669}" dt="2020-05-14T16:46:26.850" v="3608" actId="21"/>
          <ac:picMkLst>
            <pc:docMk/>
            <pc:sldMk cId="1385037470" sldId="283"/>
            <ac:picMk id="4" creationId="{E56FF137-8F9E-432D-A25B-C7E6C94B9401}"/>
          </ac:picMkLst>
        </pc:picChg>
      </pc:sldChg>
      <pc:sldChg chg="addSp delSp modSp new add del mod modAnim">
        <pc:chgData name="Theresa Thanner" userId="3db62329f5433371" providerId="LiveId" clId="{EC0C296C-7E39-440D-8A2F-DBC91E94A669}" dt="2020-05-15T07:49:57.452" v="10183"/>
        <pc:sldMkLst>
          <pc:docMk/>
          <pc:sldMk cId="3296893567" sldId="284"/>
        </pc:sldMkLst>
        <pc:spChg chg="mod">
          <ac:chgData name="Theresa Thanner" userId="3db62329f5433371" providerId="LiveId" clId="{EC0C296C-7E39-440D-8A2F-DBC91E94A669}" dt="2020-05-14T21:53:57.016" v="6067" actId="14100"/>
          <ac:spMkLst>
            <pc:docMk/>
            <pc:sldMk cId="3296893567" sldId="284"/>
            <ac:spMk id="2" creationId="{EB9689B7-9829-4362-B9F4-27E7F738D5B2}"/>
          </ac:spMkLst>
        </pc:spChg>
        <pc:spChg chg="del mod">
          <ac:chgData name="Theresa Thanner" userId="3db62329f5433371" providerId="LiveId" clId="{EC0C296C-7E39-440D-8A2F-DBC91E94A669}" dt="2020-05-14T21:39:13.737" v="5950" actId="478"/>
          <ac:spMkLst>
            <pc:docMk/>
            <pc:sldMk cId="3296893567" sldId="284"/>
            <ac:spMk id="3" creationId="{B5F70FB7-48CA-4234-825C-6AFFEC6D7412}"/>
          </ac:spMkLst>
        </pc:spChg>
        <pc:spChg chg="add del mod">
          <ac:chgData name="Theresa Thanner" userId="3db62329f5433371" providerId="LiveId" clId="{EC0C296C-7E39-440D-8A2F-DBC91E94A669}" dt="2020-05-14T21:39:16.314" v="5951" actId="478"/>
          <ac:spMkLst>
            <pc:docMk/>
            <pc:sldMk cId="3296893567" sldId="284"/>
            <ac:spMk id="6" creationId="{2429BDC0-E081-418C-9BB6-5B45420315A3}"/>
          </ac:spMkLst>
        </pc:spChg>
        <pc:spChg chg="add mod">
          <ac:chgData name="Theresa Thanner" userId="3db62329f5433371" providerId="LiveId" clId="{EC0C296C-7E39-440D-8A2F-DBC91E94A669}" dt="2020-05-14T22:04:51.461" v="6253" actId="20577"/>
          <ac:spMkLst>
            <pc:docMk/>
            <pc:sldMk cId="3296893567" sldId="284"/>
            <ac:spMk id="7" creationId="{9C4B7F27-5391-4888-A626-8187F333C0FB}"/>
          </ac:spMkLst>
        </pc:spChg>
        <pc:spChg chg="add mod">
          <ac:chgData name="Theresa Thanner" userId="3db62329f5433371" providerId="LiveId" clId="{EC0C296C-7E39-440D-8A2F-DBC91E94A669}" dt="2020-05-15T07:48:56.102" v="10168" actId="164"/>
          <ac:spMkLst>
            <pc:docMk/>
            <pc:sldMk cId="3296893567" sldId="284"/>
            <ac:spMk id="9" creationId="{AAF77718-E311-4A12-A334-5AF965EEC115}"/>
          </ac:spMkLst>
        </pc:spChg>
        <pc:spChg chg="add del mod">
          <ac:chgData name="Theresa Thanner" userId="3db62329f5433371" providerId="LiveId" clId="{EC0C296C-7E39-440D-8A2F-DBC91E94A669}" dt="2020-05-14T21:57:44.271" v="6148" actId="478"/>
          <ac:spMkLst>
            <pc:docMk/>
            <pc:sldMk cId="3296893567" sldId="284"/>
            <ac:spMk id="10" creationId="{2FC3E7B9-7F57-41A4-93E0-BBF4936A0496}"/>
          </ac:spMkLst>
        </pc:spChg>
        <pc:spChg chg="add mod">
          <ac:chgData name="Theresa Thanner" userId="3db62329f5433371" providerId="LiveId" clId="{EC0C296C-7E39-440D-8A2F-DBC91E94A669}" dt="2020-05-14T22:01:46.611" v="6225" actId="208"/>
          <ac:spMkLst>
            <pc:docMk/>
            <pc:sldMk cId="3296893567" sldId="284"/>
            <ac:spMk id="11" creationId="{F01F4957-6DA7-449D-BB38-302E38ADDCD8}"/>
          </ac:spMkLst>
        </pc:spChg>
        <pc:spChg chg="add del mod">
          <ac:chgData name="Theresa Thanner" userId="3db62329f5433371" providerId="LiveId" clId="{EC0C296C-7E39-440D-8A2F-DBC91E94A669}" dt="2020-05-14T21:57:41.080" v="6147" actId="478"/>
          <ac:spMkLst>
            <pc:docMk/>
            <pc:sldMk cId="3296893567" sldId="284"/>
            <ac:spMk id="12" creationId="{1C6B438B-D74A-4DF1-996B-E5CB230B9FFE}"/>
          </ac:spMkLst>
        </pc:spChg>
        <pc:spChg chg="add del mod">
          <ac:chgData name="Theresa Thanner" userId="3db62329f5433371" providerId="LiveId" clId="{EC0C296C-7E39-440D-8A2F-DBC91E94A669}" dt="2020-05-14T22:06:39.010" v="6258" actId="478"/>
          <ac:spMkLst>
            <pc:docMk/>
            <pc:sldMk cId="3296893567" sldId="284"/>
            <ac:spMk id="15" creationId="{A981E5BF-6547-465C-BFFC-DC4AB05CF6AA}"/>
          </ac:spMkLst>
        </pc:spChg>
        <pc:spChg chg="add mod">
          <ac:chgData name="Theresa Thanner" userId="3db62329f5433371" providerId="LiveId" clId="{EC0C296C-7E39-440D-8A2F-DBC91E94A669}" dt="2020-05-14T22:05:04.939" v="6256" actId="1076"/>
          <ac:spMkLst>
            <pc:docMk/>
            <pc:sldMk cId="3296893567" sldId="284"/>
            <ac:spMk id="16" creationId="{58B9F9AF-A792-4F92-A9E9-28835613EE3C}"/>
          </ac:spMkLst>
        </pc:spChg>
        <pc:spChg chg="add mod">
          <ac:chgData name="Theresa Thanner" userId="3db62329f5433371" providerId="LiveId" clId="{EC0C296C-7E39-440D-8A2F-DBC91E94A669}" dt="2020-05-14T22:04:57.472" v="6254" actId="1076"/>
          <ac:spMkLst>
            <pc:docMk/>
            <pc:sldMk cId="3296893567" sldId="284"/>
            <ac:spMk id="17" creationId="{41E2D1BF-CB6E-4CDA-AE8A-F16B5B8EFDAE}"/>
          </ac:spMkLst>
        </pc:spChg>
        <pc:spChg chg="add del mod">
          <ac:chgData name="Theresa Thanner" userId="3db62329f5433371" providerId="LiveId" clId="{EC0C296C-7E39-440D-8A2F-DBC91E94A669}" dt="2020-05-14T22:21:24.292" v="6293" actId="21"/>
          <ac:spMkLst>
            <pc:docMk/>
            <pc:sldMk cId="3296893567" sldId="284"/>
            <ac:spMk id="18" creationId="{34FE380A-D180-4BA0-B303-60C116226C59}"/>
          </ac:spMkLst>
        </pc:spChg>
        <pc:grpChg chg="add mod">
          <ac:chgData name="Theresa Thanner" userId="3db62329f5433371" providerId="LiveId" clId="{EC0C296C-7E39-440D-8A2F-DBC91E94A669}" dt="2020-05-15T07:48:56.102" v="10168" actId="164"/>
          <ac:grpSpMkLst>
            <pc:docMk/>
            <pc:sldMk cId="3296893567" sldId="284"/>
            <ac:grpSpMk id="19" creationId="{9B0E71A8-3E64-46C2-92F6-A3D18724068E}"/>
          </ac:grpSpMkLst>
        </pc:grpChg>
        <pc:picChg chg="add mod modCrop">
          <ac:chgData name="Theresa Thanner" userId="3db62329f5433371" providerId="LiveId" clId="{EC0C296C-7E39-440D-8A2F-DBC91E94A669}" dt="2020-05-15T07:48:56.102" v="10168" actId="164"/>
          <ac:picMkLst>
            <pc:docMk/>
            <pc:sldMk cId="3296893567" sldId="284"/>
            <ac:picMk id="4" creationId="{64EAD9E1-835F-49FE-973C-8BBA3686E28D}"/>
          </ac:picMkLst>
        </pc:picChg>
        <pc:picChg chg="add del mod modCrop">
          <ac:chgData name="Theresa Thanner" userId="3db62329f5433371" providerId="LiveId" clId="{EC0C296C-7E39-440D-8A2F-DBC91E94A669}" dt="2020-05-14T21:57:39.266" v="6146" actId="478"/>
          <ac:picMkLst>
            <pc:docMk/>
            <pc:sldMk cId="3296893567" sldId="284"/>
            <ac:picMk id="8" creationId="{D89D2A81-D089-40EB-8F4F-A2A98919E1B3}"/>
          </ac:picMkLst>
        </pc:picChg>
        <pc:picChg chg="add del mod modCrop">
          <ac:chgData name="Theresa Thanner" userId="3db62329f5433371" providerId="LiveId" clId="{EC0C296C-7E39-440D-8A2F-DBC91E94A669}" dt="2020-05-14T22:00:51.058" v="6211" actId="21"/>
          <ac:picMkLst>
            <pc:docMk/>
            <pc:sldMk cId="3296893567" sldId="284"/>
            <ac:picMk id="13" creationId="{BC82243B-9ED9-4488-AAF4-FA958D5DAC6D}"/>
          </ac:picMkLst>
        </pc:picChg>
        <pc:picChg chg="add mod">
          <ac:chgData name="Theresa Thanner" userId="3db62329f5433371" providerId="LiveId" clId="{EC0C296C-7E39-440D-8A2F-DBC91E94A669}" dt="2020-05-14T22:05:09" v="6257" actId="1076"/>
          <ac:picMkLst>
            <pc:docMk/>
            <pc:sldMk cId="3296893567" sldId="284"/>
            <ac:picMk id="14" creationId="{22C06036-EF20-4F73-8AD4-15784E55C539}"/>
          </ac:picMkLst>
        </pc:picChg>
      </pc:sldChg>
      <pc:sldChg chg="addSp delSp modSp new mod modAnim">
        <pc:chgData name="Theresa Thanner" userId="3db62329f5433371" providerId="LiveId" clId="{EC0C296C-7E39-440D-8A2F-DBC91E94A669}" dt="2020-05-15T08:30:06.141" v="10187" actId="27636"/>
        <pc:sldMkLst>
          <pc:docMk/>
          <pc:sldMk cId="449893016" sldId="285"/>
        </pc:sldMkLst>
        <pc:spChg chg="mod">
          <ac:chgData name="Theresa Thanner" userId="3db62329f5433371" providerId="LiveId" clId="{EC0C296C-7E39-440D-8A2F-DBC91E94A669}" dt="2020-05-15T00:05:22.096" v="7152" actId="115"/>
          <ac:spMkLst>
            <pc:docMk/>
            <pc:sldMk cId="449893016" sldId="285"/>
            <ac:spMk id="2" creationId="{BF49CCF7-4690-4AB0-9B50-669B6E7C34BD}"/>
          </ac:spMkLst>
        </pc:spChg>
        <pc:spChg chg="del">
          <ac:chgData name="Theresa Thanner" userId="3db62329f5433371" providerId="LiveId" clId="{EC0C296C-7E39-440D-8A2F-DBC91E94A669}" dt="2020-05-14T15:16:50.616" v="1992"/>
          <ac:spMkLst>
            <pc:docMk/>
            <pc:sldMk cId="449893016" sldId="285"/>
            <ac:spMk id="3" creationId="{258AFFAA-10EF-4B3C-8809-DA4080E4C860}"/>
          </ac:spMkLst>
        </pc:spChg>
        <pc:spChg chg="add del mod">
          <ac:chgData name="Theresa Thanner" userId="3db62329f5433371" providerId="LiveId" clId="{EC0C296C-7E39-440D-8A2F-DBC91E94A669}" dt="2020-05-14T16:55:39.284" v="3799"/>
          <ac:spMkLst>
            <pc:docMk/>
            <pc:sldMk cId="449893016" sldId="285"/>
            <ac:spMk id="5" creationId="{0175ED3C-8DF4-4F16-9C62-6CA4AF3CBA37}"/>
          </ac:spMkLst>
        </pc:spChg>
        <pc:spChg chg="add mod">
          <ac:chgData name="Theresa Thanner" userId="3db62329f5433371" providerId="LiveId" clId="{EC0C296C-7E39-440D-8A2F-DBC91E94A669}" dt="2020-05-15T08:30:06.141" v="10187" actId="27636"/>
          <ac:spMkLst>
            <pc:docMk/>
            <pc:sldMk cId="449893016" sldId="285"/>
            <ac:spMk id="7" creationId="{0AE35E2C-3E0C-47E3-8F15-47A3920A09E7}"/>
          </ac:spMkLst>
        </pc:spChg>
        <pc:spChg chg="add mod">
          <ac:chgData name="Theresa Thanner" userId="3db62329f5433371" providerId="LiveId" clId="{EC0C296C-7E39-440D-8A2F-DBC91E94A669}" dt="2020-05-15T00:20:38.327" v="7482" actId="1076"/>
          <ac:spMkLst>
            <pc:docMk/>
            <pc:sldMk cId="449893016" sldId="285"/>
            <ac:spMk id="9" creationId="{B702E475-1C4B-4AE4-8BFF-22D76F1CD5A6}"/>
          </ac:spMkLst>
        </pc:spChg>
        <pc:spChg chg="add mod ord">
          <ac:chgData name="Theresa Thanner" userId="3db62329f5433371" providerId="LiveId" clId="{EC0C296C-7E39-440D-8A2F-DBC91E94A669}" dt="2020-05-15T07:47:35" v="10163" actId="164"/>
          <ac:spMkLst>
            <pc:docMk/>
            <pc:sldMk cId="449893016" sldId="285"/>
            <ac:spMk id="10" creationId="{391AAE2A-1D15-44B0-A67A-519D09E358C7}"/>
          </ac:spMkLst>
        </pc:spChg>
        <pc:spChg chg="add del mod">
          <ac:chgData name="Theresa Thanner" userId="3db62329f5433371" providerId="LiveId" clId="{EC0C296C-7E39-440D-8A2F-DBC91E94A669}" dt="2020-05-15T00:18:06.350" v="7453"/>
          <ac:spMkLst>
            <pc:docMk/>
            <pc:sldMk cId="449893016" sldId="285"/>
            <ac:spMk id="11" creationId="{D12C8EB4-AC38-474A-8DE8-44D284020EF8}"/>
          </ac:spMkLst>
        </pc:spChg>
        <pc:spChg chg="add mod">
          <ac:chgData name="Theresa Thanner" userId="3db62329f5433371" providerId="LiveId" clId="{EC0C296C-7E39-440D-8A2F-DBC91E94A669}" dt="2020-05-15T07:47:24.025" v="10161" actId="1076"/>
          <ac:spMkLst>
            <pc:docMk/>
            <pc:sldMk cId="449893016" sldId="285"/>
            <ac:spMk id="12" creationId="{5019FC7E-84A0-42CB-BB02-AF49BF813B67}"/>
          </ac:spMkLst>
        </pc:spChg>
        <pc:grpChg chg="add mod">
          <ac:chgData name="Theresa Thanner" userId="3db62329f5433371" providerId="LiveId" clId="{EC0C296C-7E39-440D-8A2F-DBC91E94A669}" dt="2020-05-15T07:47:35" v="10163" actId="164"/>
          <ac:grpSpMkLst>
            <pc:docMk/>
            <pc:sldMk cId="449893016" sldId="285"/>
            <ac:grpSpMk id="13" creationId="{25AFFBF4-423F-4644-B0ED-30D6F09E6337}"/>
          </ac:grpSpMkLst>
        </pc:grpChg>
        <pc:grpChg chg="add mod">
          <ac:chgData name="Theresa Thanner" userId="3db62329f5433371" providerId="LiveId" clId="{EC0C296C-7E39-440D-8A2F-DBC91E94A669}" dt="2020-05-15T07:47:35" v="10163" actId="164"/>
          <ac:grpSpMkLst>
            <pc:docMk/>
            <pc:sldMk cId="449893016" sldId="285"/>
            <ac:grpSpMk id="14" creationId="{A89CCEF9-A8AA-4E14-A3AF-A675AD6CDD99}"/>
          </ac:grpSpMkLst>
        </pc:grpChg>
        <pc:picChg chg="add del mod">
          <ac:chgData name="Theresa Thanner" userId="3db62329f5433371" providerId="LiveId" clId="{EC0C296C-7E39-440D-8A2F-DBC91E94A669}" dt="2020-05-14T15:56:49.051" v="2451" actId="21"/>
          <ac:picMkLst>
            <pc:docMk/>
            <pc:sldMk cId="449893016" sldId="285"/>
            <ac:picMk id="4" creationId="{87A099CC-BBCC-4185-8CBD-E683BF473AD4}"/>
          </ac:picMkLst>
        </pc:picChg>
        <pc:picChg chg="add mod modCrop">
          <ac:chgData name="Theresa Thanner" userId="3db62329f5433371" providerId="LiveId" clId="{EC0C296C-7E39-440D-8A2F-DBC91E94A669}" dt="2020-05-15T07:47:20.557" v="10160" actId="1076"/>
          <ac:picMkLst>
            <pc:docMk/>
            <pc:sldMk cId="449893016" sldId="285"/>
            <ac:picMk id="8" creationId="{3961591D-65AE-4B64-B73B-49E0100AB83B}"/>
          </ac:picMkLst>
        </pc:picChg>
      </pc:sldChg>
      <pc:sldChg chg="addSp delSp modSp new mod modAnim">
        <pc:chgData name="Theresa Thanner" userId="3db62329f5433371" providerId="LiveId" clId="{EC0C296C-7E39-440D-8A2F-DBC91E94A669}" dt="2020-05-15T07:23:27.213" v="10126"/>
        <pc:sldMkLst>
          <pc:docMk/>
          <pc:sldMk cId="687934543" sldId="286"/>
        </pc:sldMkLst>
        <pc:spChg chg="mod">
          <ac:chgData name="Theresa Thanner" userId="3db62329f5433371" providerId="LiveId" clId="{EC0C296C-7E39-440D-8A2F-DBC91E94A669}" dt="2020-05-15T07:12:42.805" v="9779" actId="20577"/>
          <ac:spMkLst>
            <pc:docMk/>
            <pc:sldMk cId="687934543" sldId="286"/>
            <ac:spMk id="2" creationId="{79598D06-3267-49FD-9408-1178DA79F65C}"/>
          </ac:spMkLst>
        </pc:spChg>
        <pc:spChg chg="mod">
          <ac:chgData name="Theresa Thanner" userId="3db62329f5433371" providerId="LiveId" clId="{EC0C296C-7E39-440D-8A2F-DBC91E94A669}" dt="2020-05-15T07:22:11.946" v="10112" actId="27636"/>
          <ac:spMkLst>
            <pc:docMk/>
            <pc:sldMk cId="687934543" sldId="286"/>
            <ac:spMk id="3" creationId="{B7EE1F15-340A-4A49-B9BE-5AC29C280E8F}"/>
          </ac:spMkLst>
        </pc:spChg>
        <pc:spChg chg="add del mod">
          <ac:chgData name="Theresa Thanner" userId="3db62329f5433371" providerId="LiveId" clId="{EC0C296C-7E39-440D-8A2F-DBC91E94A669}" dt="2020-05-15T06:16:49.306" v="9112"/>
          <ac:spMkLst>
            <pc:docMk/>
            <pc:sldMk cId="687934543" sldId="286"/>
            <ac:spMk id="5" creationId="{69B8A2C1-D523-4766-A1CB-77D1742C577F}"/>
          </ac:spMkLst>
        </pc:spChg>
        <pc:spChg chg="add del mod">
          <ac:chgData name="Theresa Thanner" userId="3db62329f5433371" providerId="LiveId" clId="{EC0C296C-7E39-440D-8A2F-DBC91E94A669}" dt="2020-05-15T07:07:49.942" v="9723" actId="478"/>
          <ac:spMkLst>
            <pc:docMk/>
            <pc:sldMk cId="687934543" sldId="286"/>
            <ac:spMk id="6" creationId="{18334609-91FE-4E2A-81AE-25C4E196A263}"/>
          </ac:spMkLst>
        </pc:spChg>
        <pc:spChg chg="add mod">
          <ac:chgData name="Theresa Thanner" userId="3db62329f5433371" providerId="LiveId" clId="{EC0C296C-7E39-440D-8A2F-DBC91E94A669}" dt="2020-05-15T07:23:23.522" v="10125" actId="164"/>
          <ac:spMkLst>
            <pc:docMk/>
            <pc:sldMk cId="687934543" sldId="286"/>
            <ac:spMk id="7" creationId="{45C6A08F-D227-4C74-B3AD-8EA982E84B80}"/>
          </ac:spMkLst>
        </pc:spChg>
        <pc:spChg chg="add del mod">
          <ac:chgData name="Theresa Thanner" userId="3db62329f5433371" providerId="LiveId" clId="{EC0C296C-7E39-440D-8A2F-DBC91E94A669}" dt="2020-05-15T07:09:22.025" v="9752" actId="478"/>
          <ac:spMkLst>
            <pc:docMk/>
            <pc:sldMk cId="687934543" sldId="286"/>
            <ac:spMk id="8" creationId="{B45F317A-2A6E-4F19-9359-827145312061}"/>
          </ac:spMkLst>
        </pc:spChg>
        <pc:spChg chg="add mod">
          <ac:chgData name="Theresa Thanner" userId="3db62329f5433371" providerId="LiveId" clId="{EC0C296C-7E39-440D-8A2F-DBC91E94A669}" dt="2020-05-15T07:23:23.522" v="10125" actId="164"/>
          <ac:spMkLst>
            <pc:docMk/>
            <pc:sldMk cId="687934543" sldId="286"/>
            <ac:spMk id="9" creationId="{06EA764C-6A81-42D1-94DD-8246D5EAC73C}"/>
          </ac:spMkLst>
        </pc:spChg>
        <pc:spChg chg="add mod">
          <ac:chgData name="Theresa Thanner" userId="3db62329f5433371" providerId="LiveId" clId="{EC0C296C-7E39-440D-8A2F-DBC91E94A669}" dt="2020-05-15T07:23:23.522" v="10125" actId="164"/>
          <ac:spMkLst>
            <pc:docMk/>
            <pc:sldMk cId="687934543" sldId="286"/>
            <ac:spMk id="10" creationId="{BF3B8AAB-0D0D-4FA7-8381-5BEF1B0A2FCE}"/>
          </ac:spMkLst>
        </pc:spChg>
        <pc:spChg chg="add mod">
          <ac:chgData name="Theresa Thanner" userId="3db62329f5433371" providerId="LiveId" clId="{EC0C296C-7E39-440D-8A2F-DBC91E94A669}" dt="2020-05-15T07:23:23.522" v="10125" actId="164"/>
          <ac:spMkLst>
            <pc:docMk/>
            <pc:sldMk cId="687934543" sldId="286"/>
            <ac:spMk id="11" creationId="{254F2322-DDB8-4EF1-8BA9-9282EACEF03D}"/>
          </ac:spMkLst>
        </pc:spChg>
        <pc:spChg chg="add mod">
          <ac:chgData name="Theresa Thanner" userId="3db62329f5433371" providerId="LiveId" clId="{EC0C296C-7E39-440D-8A2F-DBC91E94A669}" dt="2020-05-15T07:23:23.522" v="10125" actId="164"/>
          <ac:spMkLst>
            <pc:docMk/>
            <pc:sldMk cId="687934543" sldId="286"/>
            <ac:spMk id="12" creationId="{6838C1A2-9F83-4196-9C8A-2879BCE8B511}"/>
          </ac:spMkLst>
        </pc:spChg>
        <pc:grpChg chg="add mod">
          <ac:chgData name="Theresa Thanner" userId="3db62329f5433371" providerId="LiveId" clId="{EC0C296C-7E39-440D-8A2F-DBC91E94A669}" dt="2020-05-15T07:23:23.522" v="10125" actId="164"/>
          <ac:grpSpMkLst>
            <pc:docMk/>
            <pc:sldMk cId="687934543" sldId="286"/>
            <ac:grpSpMk id="13" creationId="{C14DE567-D96A-47F7-AD34-4B47BD59D49B}"/>
          </ac:grpSpMkLst>
        </pc:grpChg>
        <pc:picChg chg="add mod modCrop">
          <ac:chgData name="Theresa Thanner" userId="3db62329f5433371" providerId="LiveId" clId="{EC0C296C-7E39-440D-8A2F-DBC91E94A669}" dt="2020-05-15T07:23:23.522" v="10125" actId="164"/>
          <ac:picMkLst>
            <pc:docMk/>
            <pc:sldMk cId="687934543" sldId="286"/>
            <ac:picMk id="4" creationId="{F01443C1-1856-41D1-AB4A-68072C2688AB}"/>
          </ac:picMkLst>
        </pc:picChg>
      </pc:sldChg>
      <pc:sldChg chg="addSp delSp modSp new mod modAnim">
        <pc:chgData name="Theresa Thanner" userId="3db62329f5433371" providerId="LiveId" clId="{EC0C296C-7E39-440D-8A2F-DBC91E94A669}" dt="2020-05-15T07:50:38.044" v="10184"/>
        <pc:sldMkLst>
          <pc:docMk/>
          <pc:sldMk cId="3912587780" sldId="287"/>
        </pc:sldMkLst>
        <pc:spChg chg="mod">
          <ac:chgData name="Theresa Thanner" userId="3db62329f5433371" providerId="LiveId" clId="{EC0C296C-7E39-440D-8A2F-DBC91E94A669}" dt="2020-05-15T05:56:20.150" v="8742" actId="1076"/>
          <ac:spMkLst>
            <pc:docMk/>
            <pc:sldMk cId="3912587780" sldId="287"/>
            <ac:spMk id="2" creationId="{DF7D4608-C84D-4FF8-BE6D-6D7264919ED7}"/>
          </ac:spMkLst>
        </pc:spChg>
        <pc:spChg chg="del mod">
          <ac:chgData name="Theresa Thanner" userId="3db62329f5433371" providerId="LiveId" clId="{EC0C296C-7E39-440D-8A2F-DBC91E94A669}" dt="2020-05-15T05:54:31.398" v="8706"/>
          <ac:spMkLst>
            <pc:docMk/>
            <pc:sldMk cId="3912587780" sldId="287"/>
            <ac:spMk id="3" creationId="{5D580995-D0E8-4BE0-961B-7C48D502F657}"/>
          </ac:spMkLst>
        </pc:spChg>
        <pc:spChg chg="add del mod">
          <ac:chgData name="Theresa Thanner" userId="3db62329f5433371" providerId="LiveId" clId="{EC0C296C-7E39-440D-8A2F-DBC91E94A669}" dt="2020-05-15T05:57:43.918" v="8751" actId="478"/>
          <ac:spMkLst>
            <pc:docMk/>
            <pc:sldMk cId="3912587780" sldId="287"/>
            <ac:spMk id="6" creationId="{0F79A811-597A-48C0-BC8A-11EAB42ADFC9}"/>
          </ac:spMkLst>
        </pc:spChg>
        <pc:spChg chg="add del mod">
          <ac:chgData name="Theresa Thanner" userId="3db62329f5433371" providerId="LiveId" clId="{EC0C296C-7E39-440D-8A2F-DBC91E94A669}" dt="2020-05-15T05:57:42.020" v="8750" actId="478"/>
          <ac:spMkLst>
            <pc:docMk/>
            <pc:sldMk cId="3912587780" sldId="287"/>
            <ac:spMk id="7" creationId="{140A86B7-8626-4FD6-A913-D5F33156EE13}"/>
          </ac:spMkLst>
        </pc:spChg>
        <pc:spChg chg="add mod">
          <ac:chgData name="Theresa Thanner" userId="3db62329f5433371" providerId="LiveId" clId="{EC0C296C-7E39-440D-8A2F-DBC91E94A669}" dt="2020-05-15T07:43:41.073" v="10136" actId="164"/>
          <ac:spMkLst>
            <pc:docMk/>
            <pc:sldMk cId="3912587780" sldId="287"/>
            <ac:spMk id="12" creationId="{BE3B8347-523D-4011-829E-EA012BC7B022}"/>
          </ac:spMkLst>
        </pc:spChg>
        <pc:spChg chg="add mod">
          <ac:chgData name="Theresa Thanner" userId="3db62329f5433371" providerId="LiveId" clId="{EC0C296C-7E39-440D-8A2F-DBC91E94A669}" dt="2020-05-15T05:57:09.218" v="8748" actId="1076"/>
          <ac:spMkLst>
            <pc:docMk/>
            <pc:sldMk cId="3912587780" sldId="287"/>
            <ac:spMk id="13" creationId="{75F2FBED-51BC-4508-A624-8E342DA9FCE5}"/>
          </ac:spMkLst>
        </pc:spChg>
        <pc:spChg chg="add mod">
          <ac:chgData name="Theresa Thanner" userId="3db62329f5433371" providerId="LiveId" clId="{EC0C296C-7E39-440D-8A2F-DBC91E94A669}" dt="2020-05-15T06:10:47.002" v="9026" actId="20577"/>
          <ac:spMkLst>
            <pc:docMk/>
            <pc:sldMk cId="3912587780" sldId="287"/>
            <ac:spMk id="14" creationId="{8114FD5A-D31E-45CE-93CA-A37C5C04B14C}"/>
          </ac:spMkLst>
        </pc:spChg>
        <pc:grpChg chg="add mod">
          <ac:chgData name="Theresa Thanner" userId="3db62329f5433371" providerId="LiveId" clId="{EC0C296C-7E39-440D-8A2F-DBC91E94A669}" dt="2020-05-15T07:43:41.073" v="10136" actId="164"/>
          <ac:grpSpMkLst>
            <pc:docMk/>
            <pc:sldMk cId="3912587780" sldId="287"/>
            <ac:grpSpMk id="16" creationId="{F1290353-6B3C-49CA-8BF1-D5B9EEAAEF84}"/>
          </ac:grpSpMkLst>
        </pc:grpChg>
        <pc:picChg chg="add del mod">
          <ac:chgData name="Theresa Thanner" userId="3db62329f5433371" providerId="LiveId" clId="{EC0C296C-7E39-440D-8A2F-DBC91E94A669}" dt="2020-05-15T05:54:02.262" v="8704" actId="478"/>
          <ac:picMkLst>
            <pc:docMk/>
            <pc:sldMk cId="3912587780" sldId="287"/>
            <ac:picMk id="4" creationId="{C080E335-9366-4011-8570-7B84CAE412F0}"/>
          </ac:picMkLst>
        </pc:picChg>
        <pc:picChg chg="add del mod">
          <ac:chgData name="Theresa Thanner" userId="3db62329f5433371" providerId="LiveId" clId="{EC0C296C-7E39-440D-8A2F-DBC91E94A669}" dt="2020-05-15T05:54:03.494" v="8705" actId="478"/>
          <ac:picMkLst>
            <pc:docMk/>
            <pc:sldMk cId="3912587780" sldId="287"/>
            <ac:picMk id="5" creationId="{F4BDA216-5F01-451B-BA90-E44E097E4FF4}"/>
          </ac:picMkLst>
        </pc:picChg>
        <pc:picChg chg="add mod modCrop">
          <ac:chgData name="Theresa Thanner" userId="3db62329f5433371" providerId="LiveId" clId="{EC0C296C-7E39-440D-8A2F-DBC91E94A669}" dt="2020-05-15T06:00:27.902" v="8881" actId="1076"/>
          <ac:picMkLst>
            <pc:docMk/>
            <pc:sldMk cId="3912587780" sldId="287"/>
            <ac:picMk id="8" creationId="{9016BB07-84DF-4C1C-A3A9-D01244A8B621}"/>
          </ac:picMkLst>
        </pc:picChg>
        <pc:picChg chg="add del mod">
          <ac:chgData name="Theresa Thanner" userId="3db62329f5433371" providerId="LiveId" clId="{EC0C296C-7E39-440D-8A2F-DBC91E94A669}" dt="2020-05-15T05:55:08.751" v="8722" actId="478"/>
          <ac:picMkLst>
            <pc:docMk/>
            <pc:sldMk cId="3912587780" sldId="287"/>
            <ac:picMk id="9" creationId="{52BF4D7D-D8CF-45FF-BF58-CA77418EFFD0}"/>
          </ac:picMkLst>
        </pc:picChg>
        <pc:picChg chg="add del mod">
          <ac:chgData name="Theresa Thanner" userId="3db62329f5433371" providerId="LiveId" clId="{EC0C296C-7E39-440D-8A2F-DBC91E94A669}" dt="2020-05-15T05:55:10.768" v="8724" actId="478"/>
          <ac:picMkLst>
            <pc:docMk/>
            <pc:sldMk cId="3912587780" sldId="287"/>
            <ac:picMk id="10" creationId="{A85D1648-A270-47E4-B171-9B283231E129}"/>
          </ac:picMkLst>
        </pc:picChg>
        <pc:picChg chg="add mod modCrop">
          <ac:chgData name="Theresa Thanner" userId="3db62329f5433371" providerId="LiveId" clId="{EC0C296C-7E39-440D-8A2F-DBC91E94A669}" dt="2020-05-15T07:43:41.073" v="10136" actId="164"/>
          <ac:picMkLst>
            <pc:docMk/>
            <pc:sldMk cId="3912587780" sldId="287"/>
            <ac:picMk id="11" creationId="{026091F4-B486-4AEF-B4C0-89D7E74C280A}"/>
          </ac:picMkLst>
        </pc:picChg>
        <pc:picChg chg="add del mod">
          <ac:chgData name="Theresa Thanner" userId="3db62329f5433371" providerId="LiveId" clId="{EC0C296C-7E39-440D-8A2F-DBC91E94A669}" dt="2020-05-15T06:00:42.171" v="8886" actId="478"/>
          <ac:picMkLst>
            <pc:docMk/>
            <pc:sldMk cId="3912587780" sldId="287"/>
            <ac:picMk id="15" creationId="{43B4D91A-B056-4C80-BD28-8C865210334D}"/>
          </ac:picMkLst>
        </pc:picChg>
      </pc:sldChg>
      <pc:sldChg chg="addSp delSp modSp new mod modAnim">
        <pc:chgData name="Theresa Thanner" userId="3db62329f5433371" providerId="LiveId" clId="{EC0C296C-7E39-440D-8A2F-DBC91E94A669}" dt="2020-05-15T06:11:09.709" v="9030"/>
        <pc:sldMkLst>
          <pc:docMk/>
          <pc:sldMk cId="1350708745" sldId="288"/>
        </pc:sldMkLst>
        <pc:spChg chg="del mod">
          <ac:chgData name="Theresa Thanner" userId="3db62329f5433371" providerId="LiveId" clId="{EC0C296C-7E39-440D-8A2F-DBC91E94A669}" dt="2020-05-14T16:56:14.560" v="3811" actId="478"/>
          <ac:spMkLst>
            <pc:docMk/>
            <pc:sldMk cId="1350708745" sldId="288"/>
            <ac:spMk id="2" creationId="{96D1A811-01C2-4F8C-AF0B-CE7D528DC901}"/>
          </ac:spMkLst>
        </pc:spChg>
        <pc:spChg chg="del">
          <ac:chgData name="Theresa Thanner" userId="3db62329f5433371" providerId="LiveId" clId="{EC0C296C-7E39-440D-8A2F-DBC91E94A669}" dt="2020-05-14T15:47:14.018" v="2298"/>
          <ac:spMkLst>
            <pc:docMk/>
            <pc:sldMk cId="1350708745" sldId="288"/>
            <ac:spMk id="3" creationId="{F65F71BB-5147-484D-B418-BF7A5B83AE96}"/>
          </ac:spMkLst>
        </pc:spChg>
        <pc:spChg chg="add mod">
          <ac:chgData name="Theresa Thanner" userId="3db62329f5433371" providerId="LiveId" clId="{EC0C296C-7E39-440D-8A2F-DBC91E94A669}" dt="2020-05-14T15:50:00.723" v="2327" actId="1076"/>
          <ac:spMkLst>
            <pc:docMk/>
            <pc:sldMk cId="1350708745" sldId="288"/>
            <ac:spMk id="5" creationId="{4110C808-4F72-4CAE-BACE-169FAF552141}"/>
          </ac:spMkLst>
        </pc:spChg>
        <pc:spChg chg="add del mod">
          <ac:chgData name="Theresa Thanner" userId="3db62329f5433371" providerId="LiveId" clId="{EC0C296C-7E39-440D-8A2F-DBC91E94A669}" dt="2020-05-14T16:56:19.231" v="3812" actId="478"/>
          <ac:spMkLst>
            <pc:docMk/>
            <pc:sldMk cId="1350708745" sldId="288"/>
            <ac:spMk id="10" creationId="{32C69E65-3A7F-43E8-8DC2-1535EFD0BA4C}"/>
          </ac:spMkLst>
        </pc:spChg>
        <pc:spChg chg="add mod">
          <ac:chgData name="Theresa Thanner" userId="3db62329f5433371" providerId="LiveId" clId="{EC0C296C-7E39-440D-8A2F-DBC91E94A669}" dt="2020-05-15T00:22:08.935" v="7521" actId="20577"/>
          <ac:spMkLst>
            <pc:docMk/>
            <pc:sldMk cId="1350708745" sldId="288"/>
            <ac:spMk id="11" creationId="{885B51BC-B59C-45B5-872F-E64CC74F9120}"/>
          </ac:spMkLst>
        </pc:spChg>
        <pc:picChg chg="add mod modCrop">
          <ac:chgData name="Theresa Thanner" userId="3db62329f5433371" providerId="LiveId" clId="{EC0C296C-7E39-440D-8A2F-DBC91E94A669}" dt="2020-05-14T15:49:57.951" v="2326" actId="1076"/>
          <ac:picMkLst>
            <pc:docMk/>
            <pc:sldMk cId="1350708745" sldId="288"/>
            <ac:picMk id="4" creationId="{6C8400B3-201D-42BC-89BB-BF19C3CDCAB5}"/>
          </ac:picMkLst>
        </pc:picChg>
        <pc:picChg chg="add mod modCrop">
          <ac:chgData name="Theresa Thanner" userId="3db62329f5433371" providerId="LiveId" clId="{EC0C296C-7E39-440D-8A2F-DBC91E94A669}" dt="2020-05-14T16:56:02.203" v="3800" actId="1076"/>
          <ac:picMkLst>
            <pc:docMk/>
            <pc:sldMk cId="1350708745" sldId="288"/>
            <ac:picMk id="6" creationId="{882A96C8-5FD4-4A1A-AFF0-AB5DB184668B}"/>
          </ac:picMkLst>
        </pc:picChg>
        <pc:picChg chg="add mod modCrop">
          <ac:chgData name="Theresa Thanner" userId="3db62329f5433371" providerId="LiveId" clId="{EC0C296C-7E39-440D-8A2F-DBC91E94A669}" dt="2020-05-14T15:52:52.525" v="2355" actId="1076"/>
          <ac:picMkLst>
            <pc:docMk/>
            <pc:sldMk cId="1350708745" sldId="288"/>
            <ac:picMk id="7" creationId="{82A69AFD-349B-408A-B535-4C7D89670212}"/>
          </ac:picMkLst>
        </pc:picChg>
        <pc:picChg chg="add mod modCrop">
          <ac:chgData name="Theresa Thanner" userId="3db62329f5433371" providerId="LiveId" clId="{EC0C296C-7E39-440D-8A2F-DBC91E94A669}" dt="2020-05-14T15:52:48.054" v="2353" actId="1076"/>
          <ac:picMkLst>
            <pc:docMk/>
            <pc:sldMk cId="1350708745" sldId="288"/>
            <ac:picMk id="8" creationId="{BBA20E10-1EC3-49B4-9F93-FB9776FD83A4}"/>
          </ac:picMkLst>
        </pc:picChg>
      </pc:sldChg>
      <pc:sldChg chg="addSp delSp modSp new mod modAnim">
        <pc:chgData name="Theresa Thanner" userId="3db62329f5433371" providerId="LiveId" clId="{EC0C296C-7E39-440D-8A2F-DBC91E94A669}" dt="2020-05-15T06:06:38.375" v="8967"/>
        <pc:sldMkLst>
          <pc:docMk/>
          <pc:sldMk cId="3406640443" sldId="289"/>
        </pc:sldMkLst>
        <pc:spChg chg="mod">
          <ac:chgData name="Theresa Thanner" userId="3db62329f5433371" providerId="LiveId" clId="{EC0C296C-7E39-440D-8A2F-DBC91E94A669}" dt="2020-05-14T19:47:58.827" v="5080" actId="115"/>
          <ac:spMkLst>
            <pc:docMk/>
            <pc:sldMk cId="3406640443" sldId="289"/>
            <ac:spMk id="2" creationId="{6FC682AD-CDC8-40AA-A55F-5F3CB061ACEB}"/>
          </ac:spMkLst>
        </pc:spChg>
        <pc:spChg chg="del mod">
          <ac:chgData name="Theresa Thanner" userId="3db62329f5433371" providerId="LiveId" clId="{EC0C296C-7E39-440D-8A2F-DBC91E94A669}" dt="2020-05-14T16:36:11.888" v="3278" actId="478"/>
          <ac:spMkLst>
            <pc:docMk/>
            <pc:sldMk cId="3406640443" sldId="289"/>
            <ac:spMk id="3" creationId="{032CE97A-8F7D-45CE-B086-531F7A3F83EB}"/>
          </ac:spMkLst>
        </pc:spChg>
        <pc:spChg chg="add mod">
          <ac:chgData name="Theresa Thanner" userId="3db62329f5433371" providerId="LiveId" clId="{EC0C296C-7E39-440D-8A2F-DBC91E94A669}" dt="2020-05-15T06:06:35.264" v="8966" actId="20577"/>
          <ac:spMkLst>
            <pc:docMk/>
            <pc:sldMk cId="3406640443" sldId="289"/>
            <ac:spMk id="4" creationId="{67727EB3-31C7-421D-8A57-0C0717086964}"/>
          </ac:spMkLst>
        </pc:spChg>
        <pc:spChg chg="add mod">
          <ac:chgData name="Theresa Thanner" userId="3db62329f5433371" providerId="LiveId" clId="{EC0C296C-7E39-440D-8A2F-DBC91E94A669}" dt="2020-05-14T20:30:10.402" v="5325" actId="207"/>
          <ac:spMkLst>
            <pc:docMk/>
            <pc:sldMk cId="3406640443" sldId="289"/>
            <ac:spMk id="6" creationId="{6714F844-9A90-4A32-AA1E-E4331447234A}"/>
          </ac:spMkLst>
        </pc:spChg>
        <pc:picChg chg="add mod modCrop">
          <ac:chgData name="Theresa Thanner" userId="3db62329f5433371" providerId="LiveId" clId="{EC0C296C-7E39-440D-8A2F-DBC91E94A669}" dt="2020-05-14T20:30:17.516" v="5327" actId="14100"/>
          <ac:picMkLst>
            <pc:docMk/>
            <pc:sldMk cId="3406640443" sldId="289"/>
            <ac:picMk id="5" creationId="{18B81DEC-74DE-45C7-A04A-265574192F99}"/>
          </ac:picMkLst>
        </pc:picChg>
      </pc:sldChg>
      <pc:sldChg chg="modSp new del mod ord">
        <pc:chgData name="Theresa Thanner" userId="3db62329f5433371" providerId="LiveId" clId="{EC0C296C-7E39-440D-8A2F-DBC91E94A669}" dt="2020-05-14T16:43:58.582" v="3573" actId="47"/>
        <pc:sldMkLst>
          <pc:docMk/>
          <pc:sldMk cId="2369167853" sldId="290"/>
        </pc:sldMkLst>
        <pc:spChg chg="mod">
          <ac:chgData name="Theresa Thanner" userId="3db62329f5433371" providerId="LiveId" clId="{EC0C296C-7E39-440D-8A2F-DBC91E94A669}" dt="2020-05-14T16:39:57.053" v="3456" actId="21"/>
          <ac:spMkLst>
            <pc:docMk/>
            <pc:sldMk cId="2369167853" sldId="290"/>
            <ac:spMk id="2" creationId="{6EE1F0CB-8C39-434C-850B-560DDFF48001}"/>
          </ac:spMkLst>
        </pc:spChg>
      </pc:sldChg>
      <pc:sldChg chg="addSp delSp modSp new mod ord modAnim">
        <pc:chgData name="Theresa Thanner" userId="3db62329f5433371" providerId="LiveId" clId="{EC0C296C-7E39-440D-8A2F-DBC91E94A669}" dt="2020-05-15T06:13:33.599" v="9083"/>
        <pc:sldMkLst>
          <pc:docMk/>
          <pc:sldMk cId="3124857015" sldId="290"/>
        </pc:sldMkLst>
        <pc:spChg chg="mod">
          <ac:chgData name="Theresa Thanner" userId="3db62329f5433371" providerId="LiveId" clId="{EC0C296C-7E39-440D-8A2F-DBC91E94A669}" dt="2020-05-15T05:27:56.359" v="8113" actId="20577"/>
          <ac:spMkLst>
            <pc:docMk/>
            <pc:sldMk cId="3124857015" sldId="290"/>
            <ac:spMk id="2" creationId="{5D4E04AF-5E0A-41D5-94AB-D46CAC3A5EEC}"/>
          </ac:spMkLst>
        </pc:spChg>
        <pc:spChg chg="del">
          <ac:chgData name="Theresa Thanner" userId="3db62329f5433371" providerId="LiveId" clId="{EC0C296C-7E39-440D-8A2F-DBC91E94A669}" dt="2020-05-14T16:59:31.858" v="3818"/>
          <ac:spMkLst>
            <pc:docMk/>
            <pc:sldMk cId="3124857015" sldId="290"/>
            <ac:spMk id="3" creationId="{914A54AB-CA3C-4B0D-A62C-CB7E1A525E2A}"/>
          </ac:spMkLst>
        </pc:spChg>
        <pc:spChg chg="add mod">
          <ac:chgData name="Theresa Thanner" userId="3db62329f5433371" providerId="LiveId" clId="{EC0C296C-7E39-440D-8A2F-DBC91E94A669}" dt="2020-05-15T05:28:13.662" v="8120" actId="14100"/>
          <ac:spMkLst>
            <pc:docMk/>
            <pc:sldMk cId="3124857015" sldId="290"/>
            <ac:spMk id="5" creationId="{23ECC77E-1F6D-4EB4-9DFA-21C06F9EF392}"/>
          </ac:spMkLst>
        </pc:spChg>
        <pc:spChg chg="add mod">
          <ac:chgData name="Theresa Thanner" userId="3db62329f5433371" providerId="LiveId" clId="{EC0C296C-7E39-440D-8A2F-DBC91E94A669}" dt="2020-05-15T05:28:25.873" v="8124" actId="14100"/>
          <ac:spMkLst>
            <pc:docMk/>
            <pc:sldMk cId="3124857015" sldId="290"/>
            <ac:spMk id="6" creationId="{D84F55F1-36CD-4E7D-B25E-8A36C1C9C669}"/>
          </ac:spMkLst>
        </pc:spChg>
        <pc:spChg chg="add mod">
          <ac:chgData name="Theresa Thanner" userId="3db62329f5433371" providerId="LiveId" clId="{EC0C296C-7E39-440D-8A2F-DBC91E94A669}" dt="2020-05-15T05:30:26.441" v="8181" actId="115"/>
          <ac:spMkLst>
            <pc:docMk/>
            <pc:sldMk cId="3124857015" sldId="290"/>
            <ac:spMk id="7" creationId="{27E6A718-A37C-4C90-84F9-28E0156AD9CF}"/>
          </ac:spMkLst>
        </pc:spChg>
        <pc:spChg chg="add mod">
          <ac:chgData name="Theresa Thanner" userId="3db62329f5433371" providerId="LiveId" clId="{EC0C296C-7E39-440D-8A2F-DBC91E94A669}" dt="2020-05-15T05:30:21.183" v="8180" actId="688"/>
          <ac:spMkLst>
            <pc:docMk/>
            <pc:sldMk cId="3124857015" sldId="290"/>
            <ac:spMk id="8" creationId="{2E05C007-084C-481C-B908-51AAD1ACF4E8}"/>
          </ac:spMkLst>
        </pc:spChg>
        <pc:spChg chg="add del mod">
          <ac:chgData name="Theresa Thanner" userId="3db62329f5433371" providerId="LiveId" clId="{EC0C296C-7E39-440D-8A2F-DBC91E94A669}" dt="2020-05-15T05:29:51.960" v="8171" actId="478"/>
          <ac:spMkLst>
            <pc:docMk/>
            <pc:sldMk cId="3124857015" sldId="290"/>
            <ac:spMk id="9" creationId="{4DCFB173-7E42-4C6E-AB52-2F0A74F52031}"/>
          </ac:spMkLst>
        </pc:spChg>
        <pc:spChg chg="add mod">
          <ac:chgData name="Theresa Thanner" userId="3db62329f5433371" providerId="LiveId" clId="{EC0C296C-7E39-440D-8A2F-DBC91E94A669}" dt="2020-05-15T05:30:13.463" v="8178" actId="14100"/>
          <ac:spMkLst>
            <pc:docMk/>
            <pc:sldMk cId="3124857015" sldId="290"/>
            <ac:spMk id="10" creationId="{90EB0745-73BE-4D99-B510-4CFEF4E70400}"/>
          </ac:spMkLst>
        </pc:spChg>
        <pc:picChg chg="add mod">
          <ac:chgData name="Theresa Thanner" userId="3db62329f5433371" providerId="LiveId" clId="{EC0C296C-7E39-440D-8A2F-DBC91E94A669}" dt="2020-05-15T05:28:59.920" v="8127" actId="1076"/>
          <ac:picMkLst>
            <pc:docMk/>
            <pc:sldMk cId="3124857015" sldId="290"/>
            <ac:picMk id="4" creationId="{0ABE3DDB-FC72-4750-A2FB-9993D11A62B5}"/>
          </ac:picMkLst>
        </pc:picChg>
      </pc:sldChg>
      <pc:sldChg chg="addSp delSp modSp new mod modAnim">
        <pc:chgData name="Theresa Thanner" userId="3db62329f5433371" providerId="LiveId" clId="{EC0C296C-7E39-440D-8A2F-DBC91E94A669}" dt="2020-05-15T06:13:16.830" v="9082"/>
        <pc:sldMkLst>
          <pc:docMk/>
          <pc:sldMk cId="2285862491" sldId="291"/>
        </pc:sldMkLst>
        <pc:spChg chg="mod">
          <ac:chgData name="Theresa Thanner" userId="3db62329f5433371" providerId="LiveId" clId="{EC0C296C-7E39-440D-8A2F-DBC91E94A669}" dt="2020-05-15T06:12:16.327" v="9066" actId="1076"/>
          <ac:spMkLst>
            <pc:docMk/>
            <pc:sldMk cId="2285862491" sldId="291"/>
            <ac:spMk id="2" creationId="{1122140B-5658-45A4-99AC-7F5BDD8DFF10}"/>
          </ac:spMkLst>
        </pc:spChg>
        <pc:spChg chg="del mod">
          <ac:chgData name="Theresa Thanner" userId="3db62329f5433371" providerId="LiveId" clId="{EC0C296C-7E39-440D-8A2F-DBC91E94A669}" dt="2020-05-15T00:22:58.613" v="7525" actId="478"/>
          <ac:spMkLst>
            <pc:docMk/>
            <pc:sldMk cId="2285862491" sldId="291"/>
            <ac:spMk id="3" creationId="{CD6E7EC1-7D0D-4DF4-B4C1-BBA8CE74168A}"/>
          </ac:spMkLst>
        </pc:spChg>
        <pc:spChg chg="add mod">
          <ac:chgData name="Theresa Thanner" userId="3db62329f5433371" providerId="LiveId" clId="{EC0C296C-7E39-440D-8A2F-DBC91E94A669}" dt="2020-05-15T05:18:43.835" v="7955" actId="207"/>
          <ac:spMkLst>
            <pc:docMk/>
            <pc:sldMk cId="2285862491" sldId="291"/>
            <ac:spMk id="5" creationId="{61D33237-49DF-4D8F-9E3A-BEDD9C380EE1}"/>
          </ac:spMkLst>
        </pc:spChg>
        <pc:spChg chg="add mod">
          <ac:chgData name="Theresa Thanner" userId="3db62329f5433371" providerId="LiveId" clId="{EC0C296C-7E39-440D-8A2F-DBC91E94A669}" dt="2020-05-15T05:18:47.639" v="7956" actId="1076"/>
          <ac:spMkLst>
            <pc:docMk/>
            <pc:sldMk cId="2285862491" sldId="291"/>
            <ac:spMk id="7" creationId="{35071273-23B7-474A-A5AD-F809A0A1EED7}"/>
          </ac:spMkLst>
        </pc:spChg>
        <pc:spChg chg="add mod">
          <ac:chgData name="Theresa Thanner" userId="3db62329f5433371" providerId="LiveId" clId="{EC0C296C-7E39-440D-8A2F-DBC91E94A669}" dt="2020-05-15T05:16:24.036" v="7860" actId="1076"/>
          <ac:spMkLst>
            <pc:docMk/>
            <pc:sldMk cId="2285862491" sldId="291"/>
            <ac:spMk id="8" creationId="{8AEEE267-351E-4582-AEB5-94D49B14EF75}"/>
          </ac:spMkLst>
        </pc:spChg>
        <pc:spChg chg="add mod">
          <ac:chgData name="Theresa Thanner" userId="3db62329f5433371" providerId="LiveId" clId="{EC0C296C-7E39-440D-8A2F-DBC91E94A669}" dt="2020-05-15T05:09:54.325" v="7840" actId="208"/>
          <ac:spMkLst>
            <pc:docMk/>
            <pc:sldMk cId="2285862491" sldId="291"/>
            <ac:spMk id="10" creationId="{B3F58291-5B6C-4B9B-BE2E-729BB1F0748A}"/>
          </ac:spMkLst>
        </pc:spChg>
        <pc:spChg chg="add mod">
          <ac:chgData name="Theresa Thanner" userId="3db62329f5433371" providerId="LiveId" clId="{EC0C296C-7E39-440D-8A2F-DBC91E94A669}" dt="2020-05-15T05:20:43.221" v="8049" actId="1582"/>
          <ac:spMkLst>
            <pc:docMk/>
            <pc:sldMk cId="2285862491" sldId="291"/>
            <ac:spMk id="12" creationId="{28642B95-6A96-4D24-9BD4-76D1F81A5D9F}"/>
          </ac:spMkLst>
        </pc:spChg>
        <pc:grpChg chg="add mod">
          <ac:chgData name="Theresa Thanner" userId="3db62329f5433371" providerId="LiveId" clId="{EC0C296C-7E39-440D-8A2F-DBC91E94A669}" dt="2020-05-15T05:20:53.040" v="8052" actId="1076"/>
          <ac:grpSpMkLst>
            <pc:docMk/>
            <pc:sldMk cId="2285862491" sldId="291"/>
            <ac:grpSpMk id="11" creationId="{0029F0CE-F16F-43F3-BA6C-C35054B14120}"/>
          </ac:grpSpMkLst>
        </pc:grpChg>
        <pc:picChg chg="add mod">
          <ac:chgData name="Theresa Thanner" userId="3db62329f5433371" providerId="LiveId" clId="{EC0C296C-7E39-440D-8A2F-DBC91E94A669}" dt="2020-05-15T05:20:47.251" v="8050" actId="1076"/>
          <ac:picMkLst>
            <pc:docMk/>
            <pc:sldMk cId="2285862491" sldId="291"/>
            <ac:picMk id="6" creationId="{E6D4E3EA-C3E1-46B2-AE3F-80620F8AB534}"/>
          </ac:picMkLst>
        </pc:picChg>
        <pc:picChg chg="add mod modCrop">
          <ac:chgData name="Theresa Thanner" userId="3db62329f5433371" providerId="LiveId" clId="{EC0C296C-7E39-440D-8A2F-DBC91E94A669}" dt="2020-05-15T05:09:48.327" v="7838" actId="164"/>
          <ac:picMkLst>
            <pc:docMk/>
            <pc:sldMk cId="2285862491" sldId="291"/>
            <ac:picMk id="9" creationId="{493D847B-B8EE-4F11-8E42-C3F533CEF561}"/>
          </ac:picMkLst>
        </pc:picChg>
      </pc:sldChg>
      <pc:sldChg chg="addSp delSp modSp new mod modAnim">
        <pc:chgData name="Theresa Thanner" userId="3db62329f5433371" providerId="LiveId" clId="{EC0C296C-7E39-440D-8A2F-DBC91E94A669}" dt="2020-05-15T07:03:31.049" v="9686"/>
        <pc:sldMkLst>
          <pc:docMk/>
          <pc:sldMk cId="4005605431" sldId="292"/>
        </pc:sldMkLst>
        <pc:spChg chg="del mod">
          <ac:chgData name="Theresa Thanner" userId="3db62329f5433371" providerId="LiveId" clId="{EC0C296C-7E39-440D-8A2F-DBC91E94A669}" dt="2020-05-15T06:53:33.091" v="9575" actId="478"/>
          <ac:spMkLst>
            <pc:docMk/>
            <pc:sldMk cId="4005605431" sldId="292"/>
            <ac:spMk id="2" creationId="{F5DEDA23-4789-49BB-81AA-B34B3F895F68}"/>
          </ac:spMkLst>
        </pc:spChg>
        <pc:spChg chg="mod">
          <ac:chgData name="Theresa Thanner" userId="3db62329f5433371" providerId="LiveId" clId="{EC0C296C-7E39-440D-8A2F-DBC91E94A669}" dt="2020-05-15T07:03:07.866" v="9682" actId="20577"/>
          <ac:spMkLst>
            <pc:docMk/>
            <pc:sldMk cId="4005605431" sldId="292"/>
            <ac:spMk id="3" creationId="{8C6B3D83-414B-4A0D-AB62-7A06B60317AD}"/>
          </ac:spMkLst>
        </pc:spChg>
        <pc:spChg chg="add del mod">
          <ac:chgData name="Theresa Thanner" userId="3db62329f5433371" providerId="LiveId" clId="{EC0C296C-7E39-440D-8A2F-DBC91E94A669}" dt="2020-05-15T06:53:29.888" v="9574" actId="478"/>
          <ac:spMkLst>
            <pc:docMk/>
            <pc:sldMk cId="4005605431" sldId="292"/>
            <ac:spMk id="4" creationId="{D5A21CF8-DCFC-4027-BC98-A8CBFF84CEB3}"/>
          </ac:spMkLst>
        </pc:spChg>
        <pc:spChg chg="add del mod">
          <ac:chgData name="Theresa Thanner" userId="3db62329f5433371" providerId="LiveId" clId="{EC0C296C-7E39-440D-8A2F-DBC91E94A669}" dt="2020-05-15T06:53:34.617" v="9576" actId="478"/>
          <ac:spMkLst>
            <pc:docMk/>
            <pc:sldMk cId="4005605431" sldId="292"/>
            <ac:spMk id="6" creationId="{5DFF7E86-115B-4B2B-B274-73A49C335555}"/>
          </ac:spMkLst>
        </pc:spChg>
        <pc:spChg chg="add del mod">
          <ac:chgData name="Theresa Thanner" userId="3db62329f5433371" providerId="LiveId" clId="{EC0C296C-7E39-440D-8A2F-DBC91E94A669}" dt="2020-05-15T07:02:36.045" v="9670" actId="478"/>
          <ac:spMkLst>
            <pc:docMk/>
            <pc:sldMk cId="4005605431" sldId="292"/>
            <ac:spMk id="7" creationId="{9B7B6850-70CE-41D4-B1BC-3D9F9BC0EBF2}"/>
          </ac:spMkLst>
        </pc:spChg>
        <pc:picChg chg="add mod modCrop">
          <ac:chgData name="Theresa Thanner" userId="3db62329f5433371" providerId="LiveId" clId="{EC0C296C-7E39-440D-8A2F-DBC91E94A669}" dt="2020-05-15T07:03:11.113" v="9683" actId="1076"/>
          <ac:picMkLst>
            <pc:docMk/>
            <pc:sldMk cId="4005605431" sldId="292"/>
            <ac:picMk id="8" creationId="{FF4BA35E-6B6B-47A2-A219-E75112A0AE05}"/>
          </ac:picMkLst>
        </pc:picChg>
      </pc:sldChg>
      <pc:sldChg chg="addSp modSp new mod ord modAnim">
        <pc:chgData name="Theresa Thanner" userId="3db62329f5433371" providerId="LiveId" clId="{EC0C296C-7E39-440D-8A2F-DBC91E94A669}" dt="2020-05-15T06:59:11.828" v="9658"/>
        <pc:sldMkLst>
          <pc:docMk/>
          <pc:sldMk cId="684111407" sldId="293"/>
        </pc:sldMkLst>
        <pc:spChg chg="mod">
          <ac:chgData name="Theresa Thanner" userId="3db62329f5433371" providerId="LiveId" clId="{EC0C296C-7E39-440D-8A2F-DBC91E94A669}" dt="2020-05-15T06:44:36.212" v="9197" actId="14100"/>
          <ac:spMkLst>
            <pc:docMk/>
            <pc:sldMk cId="684111407" sldId="293"/>
            <ac:spMk id="2" creationId="{0DC2950C-D7EE-4ABA-9741-A0BB87188F11}"/>
          </ac:spMkLst>
        </pc:spChg>
        <pc:spChg chg="mod">
          <ac:chgData name="Theresa Thanner" userId="3db62329f5433371" providerId="LiveId" clId="{EC0C296C-7E39-440D-8A2F-DBC91E94A669}" dt="2020-05-15T06:59:09.069" v="9657" actId="20577"/>
          <ac:spMkLst>
            <pc:docMk/>
            <pc:sldMk cId="684111407" sldId="293"/>
            <ac:spMk id="3" creationId="{AA84C599-2024-4223-816C-668A6FA18F47}"/>
          </ac:spMkLst>
        </pc:spChg>
        <pc:spChg chg="add mod">
          <ac:chgData name="Theresa Thanner" userId="3db62329f5433371" providerId="LiveId" clId="{EC0C296C-7E39-440D-8A2F-DBC91E94A669}" dt="2020-05-15T06:57:04.104" v="9599" actId="164"/>
          <ac:spMkLst>
            <pc:docMk/>
            <pc:sldMk cId="684111407" sldId="293"/>
            <ac:spMk id="6" creationId="{F1BEAD1B-F042-498C-8DB4-75C7ABA8FDC4}"/>
          </ac:spMkLst>
        </pc:spChg>
        <pc:grpChg chg="add mod">
          <ac:chgData name="Theresa Thanner" userId="3db62329f5433371" providerId="LiveId" clId="{EC0C296C-7E39-440D-8A2F-DBC91E94A669}" dt="2020-05-15T06:57:53.393" v="9632" actId="1076"/>
          <ac:grpSpMkLst>
            <pc:docMk/>
            <pc:sldMk cId="684111407" sldId="293"/>
            <ac:grpSpMk id="7" creationId="{19DFC54B-F628-4B3F-82E8-728D36FD07EB}"/>
          </ac:grpSpMkLst>
        </pc:grpChg>
        <pc:picChg chg="add mod modCrop">
          <ac:chgData name="Theresa Thanner" userId="3db62329f5433371" providerId="LiveId" clId="{EC0C296C-7E39-440D-8A2F-DBC91E94A669}" dt="2020-05-15T06:56:51.983" v="9597" actId="1076"/>
          <ac:picMkLst>
            <pc:docMk/>
            <pc:sldMk cId="684111407" sldId="293"/>
            <ac:picMk id="4" creationId="{C7099CB4-10F5-4AD4-BB84-4E89A36DEAA8}"/>
          </ac:picMkLst>
        </pc:picChg>
        <pc:picChg chg="add mod modCrop">
          <ac:chgData name="Theresa Thanner" userId="3db62329f5433371" providerId="LiveId" clId="{EC0C296C-7E39-440D-8A2F-DBC91E94A669}" dt="2020-05-15T06:57:04.104" v="9599" actId="164"/>
          <ac:picMkLst>
            <pc:docMk/>
            <pc:sldMk cId="684111407" sldId="293"/>
            <ac:picMk id="5" creationId="{27E94709-856C-4866-8864-630461CC3707}"/>
          </ac:picMkLst>
        </pc:picChg>
      </pc:sldChg>
      <pc:sldChg chg="add del">
        <pc:chgData name="Theresa Thanner" userId="3db62329f5433371" providerId="LiveId" clId="{EC0C296C-7E39-440D-8A2F-DBC91E94A669}" dt="2020-05-14T19:46:13.975" v="5050"/>
        <pc:sldMkLst>
          <pc:docMk/>
          <pc:sldMk cId="2331440286" sldId="294"/>
        </pc:sldMkLst>
      </pc:sldChg>
      <pc:sldChg chg="modSp new del mod">
        <pc:chgData name="Theresa Thanner" userId="3db62329f5433371" providerId="LiveId" clId="{EC0C296C-7E39-440D-8A2F-DBC91E94A669}" dt="2020-05-15T06:02:20.240" v="8923" actId="47"/>
        <pc:sldMkLst>
          <pc:docMk/>
          <pc:sldMk cId="3470397420" sldId="294"/>
        </pc:sldMkLst>
        <pc:spChg chg="mod">
          <ac:chgData name="Theresa Thanner" userId="3db62329f5433371" providerId="LiveId" clId="{EC0C296C-7E39-440D-8A2F-DBC91E94A669}" dt="2020-05-14T20:45:32.688" v="5583" actId="113"/>
          <ac:spMkLst>
            <pc:docMk/>
            <pc:sldMk cId="3470397420" sldId="294"/>
            <ac:spMk id="2" creationId="{6EB61778-C0E2-484C-BF26-34FFF9F7B22E}"/>
          </ac:spMkLst>
        </pc:spChg>
      </pc:sldChg>
      <pc:sldChg chg="modSp new mod">
        <pc:chgData name="Theresa Thanner" userId="3db62329f5433371" providerId="LiveId" clId="{EC0C296C-7E39-440D-8A2F-DBC91E94A669}" dt="2020-05-15T07:03:17.276" v="9684" actId="207"/>
        <pc:sldMkLst>
          <pc:docMk/>
          <pc:sldMk cId="3972302743" sldId="295"/>
        </pc:sldMkLst>
        <pc:spChg chg="mod">
          <ac:chgData name="Theresa Thanner" userId="3db62329f5433371" providerId="LiveId" clId="{EC0C296C-7E39-440D-8A2F-DBC91E94A669}" dt="2020-05-14T23:17:27.920" v="6313" actId="20577"/>
          <ac:spMkLst>
            <pc:docMk/>
            <pc:sldMk cId="3972302743" sldId="295"/>
            <ac:spMk id="2" creationId="{7AA34D40-5E52-4D60-9D3B-F32A6558D822}"/>
          </ac:spMkLst>
        </pc:spChg>
        <pc:spChg chg="mod">
          <ac:chgData name="Theresa Thanner" userId="3db62329f5433371" providerId="LiveId" clId="{EC0C296C-7E39-440D-8A2F-DBC91E94A669}" dt="2020-05-15T07:03:17.276" v="9684" actId="207"/>
          <ac:spMkLst>
            <pc:docMk/>
            <pc:sldMk cId="3972302743" sldId="295"/>
            <ac:spMk id="3" creationId="{4548CABD-2934-41CA-AC70-FC4EEED5D393}"/>
          </ac:spMkLst>
        </pc:spChg>
      </pc:sldChg>
      <pc:sldChg chg="addSp delSp modSp new mod ord modAnim">
        <pc:chgData name="Theresa Thanner" userId="3db62329f5433371" providerId="LiveId" clId="{EC0C296C-7E39-440D-8A2F-DBC91E94A669}" dt="2020-05-15T06:11:40.092" v="9057" actId="1076"/>
        <pc:sldMkLst>
          <pc:docMk/>
          <pc:sldMk cId="1805111231" sldId="296"/>
        </pc:sldMkLst>
        <pc:spChg chg="mod">
          <ac:chgData name="Theresa Thanner" userId="3db62329f5433371" providerId="LiveId" clId="{EC0C296C-7E39-440D-8A2F-DBC91E94A669}" dt="2020-05-15T06:11:40.092" v="9057" actId="1076"/>
          <ac:spMkLst>
            <pc:docMk/>
            <pc:sldMk cId="1805111231" sldId="296"/>
            <ac:spMk id="2" creationId="{D4C125D6-AACA-4384-8246-4D983C53C736}"/>
          </ac:spMkLst>
        </pc:spChg>
        <pc:spChg chg="del">
          <ac:chgData name="Theresa Thanner" userId="3db62329f5433371" providerId="LiveId" clId="{EC0C296C-7E39-440D-8A2F-DBC91E94A669}" dt="2020-05-15T05:31:02.840" v="8183"/>
          <ac:spMkLst>
            <pc:docMk/>
            <pc:sldMk cId="1805111231" sldId="296"/>
            <ac:spMk id="3" creationId="{708411A1-F8AA-4A76-8379-10474AC17C9E}"/>
          </ac:spMkLst>
        </pc:spChg>
        <pc:picChg chg="add mod">
          <ac:chgData name="Theresa Thanner" userId="3db62329f5433371" providerId="LiveId" clId="{EC0C296C-7E39-440D-8A2F-DBC91E94A669}" dt="2020-05-15T05:31:53.698" v="8249" actId="1076"/>
          <ac:picMkLst>
            <pc:docMk/>
            <pc:sldMk cId="1805111231" sldId="296"/>
            <ac:picMk id="4" creationId="{AEBC3DC7-604B-4D69-B6D8-89FAE3D25E3E}"/>
          </ac:picMkLst>
        </pc:picChg>
      </pc:sldChg>
      <pc:sldChg chg="new del">
        <pc:chgData name="Theresa Thanner" userId="3db62329f5433371" providerId="LiveId" clId="{EC0C296C-7E39-440D-8A2F-DBC91E94A669}" dt="2020-05-15T00:27:25.887" v="7580" actId="47"/>
        <pc:sldMkLst>
          <pc:docMk/>
          <pc:sldMk cId="2353894448" sldId="296"/>
        </pc:sldMkLst>
      </pc:sldChg>
      <pc:sldChg chg="addSp delSp modSp new del mod">
        <pc:chgData name="Theresa Thanner" userId="3db62329f5433371" providerId="LiveId" clId="{EC0C296C-7E39-440D-8A2F-DBC91E94A669}" dt="2020-05-15T05:30:37.757" v="8182" actId="47"/>
        <pc:sldMkLst>
          <pc:docMk/>
          <pc:sldMk cId="616891741" sldId="297"/>
        </pc:sldMkLst>
        <pc:spChg chg="del">
          <ac:chgData name="Theresa Thanner" userId="3db62329f5433371" providerId="LiveId" clId="{EC0C296C-7E39-440D-8A2F-DBC91E94A669}" dt="2020-05-15T05:12:47.274" v="7854"/>
          <ac:spMkLst>
            <pc:docMk/>
            <pc:sldMk cId="616891741" sldId="297"/>
            <ac:spMk id="3" creationId="{A6C6EB58-F12B-4929-B6ED-067FD23FB1BC}"/>
          </ac:spMkLst>
        </pc:spChg>
        <pc:picChg chg="add mod">
          <ac:chgData name="Theresa Thanner" userId="3db62329f5433371" providerId="LiveId" clId="{EC0C296C-7E39-440D-8A2F-DBC91E94A669}" dt="2020-05-15T05:12:52.063" v="7857" actId="1076"/>
          <ac:picMkLst>
            <pc:docMk/>
            <pc:sldMk cId="616891741" sldId="297"/>
            <ac:picMk id="4" creationId="{B4FAD302-FD97-4BD9-B48E-9B355AA127B7}"/>
          </ac:picMkLst>
        </pc:picChg>
      </pc:sldChg>
      <pc:sldChg chg="new del">
        <pc:chgData name="Theresa Thanner" userId="3db62329f5433371" providerId="LiveId" clId="{EC0C296C-7E39-440D-8A2F-DBC91E94A669}" dt="2020-05-15T00:27:27.254" v="7581" actId="47"/>
        <pc:sldMkLst>
          <pc:docMk/>
          <pc:sldMk cId="1474925534" sldId="297"/>
        </pc:sldMkLst>
      </pc:sldChg>
      <pc:sldChg chg="new del">
        <pc:chgData name="Theresa Thanner" userId="3db62329f5433371" providerId="LiveId" clId="{EC0C296C-7E39-440D-8A2F-DBC91E94A669}" dt="2020-05-15T06:02:16.262" v="8918" actId="47"/>
        <pc:sldMkLst>
          <pc:docMk/>
          <pc:sldMk cId="4102238089" sldId="297"/>
        </pc:sldMkLst>
      </pc:sldChg>
      <pc:sldChg chg="new del">
        <pc:chgData name="Theresa Thanner" userId="3db62329f5433371" providerId="LiveId" clId="{EC0C296C-7E39-440D-8A2F-DBC91E94A669}" dt="2020-05-15T06:02:16.677" v="8919" actId="47"/>
        <pc:sldMkLst>
          <pc:docMk/>
          <pc:sldMk cId="3546821496" sldId="298"/>
        </pc:sldMkLst>
      </pc:sldChg>
      <pc:sldChg chg="new del">
        <pc:chgData name="Theresa Thanner" userId="3db62329f5433371" providerId="LiveId" clId="{EC0C296C-7E39-440D-8A2F-DBC91E94A669}" dt="2020-05-15T06:02:17.117" v="8920" actId="47"/>
        <pc:sldMkLst>
          <pc:docMk/>
          <pc:sldMk cId="3183255328" sldId="299"/>
        </pc:sldMkLst>
      </pc:sldChg>
      <pc:sldChg chg="new del">
        <pc:chgData name="Theresa Thanner" userId="3db62329f5433371" providerId="LiveId" clId="{EC0C296C-7E39-440D-8A2F-DBC91E94A669}" dt="2020-05-15T06:02:17.594" v="8921" actId="47"/>
        <pc:sldMkLst>
          <pc:docMk/>
          <pc:sldMk cId="3204777021" sldId="300"/>
        </pc:sldMkLst>
      </pc:sldChg>
      <pc:sldChg chg="new del">
        <pc:chgData name="Theresa Thanner" userId="3db62329f5433371" providerId="LiveId" clId="{EC0C296C-7E39-440D-8A2F-DBC91E94A669}" dt="2020-05-15T06:02:18.156" v="8922" actId="47"/>
        <pc:sldMkLst>
          <pc:docMk/>
          <pc:sldMk cId="1947806386" sldId="30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8198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4665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78712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05999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5153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8752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5323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06665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89110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742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8920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C3AFF-8A18-4AFA-AB77-E32E1D3A2308}" type="datetimeFigureOut">
              <a:rPr lang="LID4096" smtClean="0"/>
              <a:t>05/14/2020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28BFC-7DEB-4DFC-BF2B-581D1FA6BF1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7428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cience.sciencemag.org/content/348/6238/974/F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perkinelmer.com/de/product/alphascreen-nkl-chlt-500-pts-6760619chttps:/www.perkinelmer.com/de/product/alphascreen-nkl-chlt-500-pts-6760619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questions&amp;tbm=isch&amp;ved=2ahUKEwiy_PGbprXpAhVaNuwKHZgIA0IQ2-cCegQIABAA&amp;oq=questions&amp;gs_lcp=CgNpbWcQAzICCAAyAggAMgIIADICCAAyAggAMgIIADICCAAyAggAMgIIADICCAA6BwgjEOoCECdQlg5Y1yJgjCVoAXAAeACAAYIBiAHPB5IBAzQuNZgBAKABAaoBC2d3cy13aXotaW1nsAEK&amp;sclient=img&amp;ei=Yz6-XvK-KdrssAeYkYyQBA&amp;bih=802&amp;biw=1368&amp;rlz=1C1CHBF_deDE795DE795#imgrc=C5UUMYwKJ5i1NM&amp;imgdii=05hJp2AJXNmn7M" TargetMode="External"/><Relationship Id="rId2" Type="http://schemas.openxmlformats.org/officeDocument/2006/relationships/hyperlink" Target="http://www.esrf.eu/home/UsersAndScience/Publications/Highlights/highlights-2017.html/structural-biology/structure-based-development-of-small-molecules-that-disrupt-glycosomal-transport-in-trypanosoma-para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25D5568-9FF6-46A4-8906-B999EFE7E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947" y="5551607"/>
            <a:ext cx="9144000" cy="1655762"/>
          </a:xfrm>
        </p:spPr>
        <p:txBody>
          <a:bodyPr>
            <a:normAutofit/>
          </a:bodyPr>
          <a:lstStyle/>
          <a:p>
            <a:pPr fontAlgn="base"/>
            <a:r>
              <a:rPr lang="en-GB" sz="2000" dirty="0"/>
              <a:t>Drug Target Identification in Tropical Pathogens Seminar</a:t>
            </a:r>
          </a:p>
          <a:p>
            <a:r>
              <a:rPr lang="de-DE" sz="1800" dirty="0"/>
              <a:t>Theresa Thanner</a:t>
            </a:r>
          </a:p>
          <a:p>
            <a:r>
              <a:rPr lang="de-DE" sz="1800" dirty="0"/>
              <a:t>14.05.2020</a:t>
            </a:r>
            <a:endParaRPr lang="LID4096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AD85D-808C-4B9E-AAB9-D57061EF3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42" t="9560" r="38483" b="48678"/>
          <a:stretch/>
        </p:blipFill>
        <p:spPr>
          <a:xfrm>
            <a:off x="77226" y="139193"/>
            <a:ext cx="9307594" cy="458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7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E68D4-14CA-470D-8EB1-A21A313BC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59" y="18255"/>
            <a:ext cx="10515600" cy="1325563"/>
          </a:xfrm>
        </p:spPr>
        <p:txBody>
          <a:bodyPr/>
          <a:lstStyle/>
          <a:p>
            <a:r>
              <a:rPr lang="de-DE" i="1" u="sng" dirty="0"/>
              <a:t>Trypanosoma</a:t>
            </a:r>
            <a:r>
              <a:rPr lang="de-DE" u="sng" dirty="0"/>
              <a:t> </a:t>
            </a:r>
            <a:endParaRPr lang="LID4096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9FCA9-4855-401D-A7BF-0857A5B03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649" y="1244082"/>
            <a:ext cx="10912151" cy="54863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unicellular parasitic </a:t>
            </a:r>
            <a:r>
              <a:rPr lang="de-DE" dirty="0"/>
              <a:t>eukaryotes</a:t>
            </a:r>
            <a:endParaRPr lang="de-DE" i="1" dirty="0"/>
          </a:p>
          <a:p>
            <a:r>
              <a:rPr lang="de-DE" dirty="0"/>
              <a:t>Kinetoplastida </a:t>
            </a:r>
          </a:p>
          <a:p>
            <a:r>
              <a:rPr lang="de-DE" dirty="0"/>
              <a:t>transmitted via vector hosts </a:t>
            </a:r>
            <a:endParaRPr lang="de-DE" i="1" dirty="0"/>
          </a:p>
          <a:p>
            <a:r>
              <a:rPr lang="de-DE" dirty="0"/>
              <a:t>Cause severe diseases </a:t>
            </a:r>
          </a:p>
          <a:p>
            <a:pPr lvl="1">
              <a:buFont typeface="Symbol" panose="05050102010706020507" pitchFamily="18" charset="2"/>
              <a:buChar char="®"/>
            </a:pPr>
            <a:r>
              <a:rPr lang="de-DE" i="1" dirty="0"/>
              <a:t> Trypanosoma brucei  </a:t>
            </a:r>
            <a:r>
              <a:rPr lang="en-US" i="1" dirty="0" err="1"/>
              <a:t>gambiense</a:t>
            </a:r>
            <a:r>
              <a:rPr lang="de-DE" i="1" dirty="0"/>
              <a:t> </a:t>
            </a:r>
            <a:r>
              <a:rPr lang="de-DE" i="1" dirty="0">
                <a:sym typeface="Symbol" panose="05050102010706020507" pitchFamily="18" charset="2"/>
              </a:rPr>
              <a:t></a:t>
            </a:r>
            <a:r>
              <a:rPr lang="de-DE" i="1" dirty="0"/>
              <a:t>  </a:t>
            </a:r>
            <a:r>
              <a:rPr lang="de-DE" dirty="0"/>
              <a:t>sleeping sickness</a:t>
            </a:r>
            <a:endParaRPr lang="en-US" dirty="0"/>
          </a:p>
          <a:p>
            <a:pPr lvl="1">
              <a:buFont typeface="Symbol" panose="05050102010706020507" pitchFamily="18" charset="2"/>
              <a:buChar char="®"/>
            </a:pPr>
            <a:r>
              <a:rPr lang="de-DE" i="1" dirty="0"/>
              <a:t>Trypanosoma cruzi </a:t>
            </a:r>
            <a:r>
              <a:rPr lang="de-DE" i="1" dirty="0">
                <a:sym typeface="Symbol" panose="05050102010706020507" pitchFamily="18" charset="2"/>
              </a:rPr>
              <a:t></a:t>
            </a:r>
            <a:r>
              <a:rPr lang="de-DE" dirty="0"/>
              <a:t> Chagas disease 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u="sng" dirty="0"/>
              <a:t>Problems with medication:</a:t>
            </a:r>
          </a:p>
          <a:p>
            <a:r>
              <a:rPr lang="de-DE" dirty="0"/>
              <a:t>insufficent availability of treatment</a:t>
            </a:r>
          </a:p>
          <a:p>
            <a:r>
              <a:rPr lang="de-DE" dirty="0"/>
              <a:t>Severe side effects </a:t>
            </a:r>
          </a:p>
          <a:p>
            <a:pPr marL="0" indent="0">
              <a:buNone/>
            </a:pP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https://science.sciencemag.org/content/348/6238/974/F2</a:t>
            </a:r>
            <a:endParaRPr lang="de-DE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0F4907-9AF8-44C1-86FB-E5F898F92C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22" t="19595" r="40728" b="53919"/>
          <a:stretch/>
        </p:blipFill>
        <p:spPr>
          <a:xfrm rot="5400000">
            <a:off x="8899687" y="1276903"/>
            <a:ext cx="4004620" cy="202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2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JCS198887.MovieS1">
            <a:hlinkClick r:id="" action="ppaction://media"/>
            <a:extLst>
              <a:ext uri="{FF2B5EF4-FFF2-40B4-BE49-F238E27FC236}">
                <a16:creationId xmlns:a16="http://schemas.microsoft.com/office/drawing/2014/main" id="{4756C6C8-1AC8-450C-A328-32A0F0DDE2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766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6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BD4E96-345F-4500-937D-2E0E5451E6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96" t="35883" r="13115" b="21568"/>
          <a:stretch/>
        </p:blipFill>
        <p:spPr>
          <a:xfrm>
            <a:off x="860143" y="214508"/>
            <a:ext cx="10783019" cy="62564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4FBB3A-926B-4669-B023-8BD12719EB19}"/>
              </a:ext>
            </a:extLst>
          </p:cNvPr>
          <p:cNvSpPr txBox="1"/>
          <p:nvPr/>
        </p:nvSpPr>
        <p:spPr>
          <a:xfrm>
            <a:off x="4136681" y="3994029"/>
            <a:ext cx="1959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Glycosomes</a:t>
            </a:r>
            <a:endParaRPr lang="LID4096" sz="2800" b="1" u="sng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D8C6724-D6E2-4C85-9F2F-CBE0808FA353}"/>
              </a:ext>
            </a:extLst>
          </p:cNvPr>
          <p:cNvCxnSpPr>
            <a:cxnSpLocks/>
          </p:cNvCxnSpPr>
          <p:nvPr/>
        </p:nvCxnSpPr>
        <p:spPr>
          <a:xfrm flipH="1" flipV="1">
            <a:off x="4453229" y="3197525"/>
            <a:ext cx="124522" cy="832448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CB08518-1C28-4C42-99F5-7703EA9EF24D}"/>
              </a:ext>
            </a:extLst>
          </p:cNvPr>
          <p:cNvCxnSpPr>
            <a:cxnSpLocks/>
          </p:cNvCxnSpPr>
          <p:nvPr/>
        </p:nvCxnSpPr>
        <p:spPr>
          <a:xfrm flipH="1" flipV="1">
            <a:off x="3444816" y="4029973"/>
            <a:ext cx="506082" cy="237227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12BE0E7-9B8B-4B89-BE85-BF9A7B6518EA}"/>
              </a:ext>
            </a:extLst>
          </p:cNvPr>
          <p:cNvSpPr txBox="1"/>
          <p:nvPr/>
        </p:nvSpPr>
        <p:spPr>
          <a:xfrm>
            <a:off x="1476869" y="1598761"/>
            <a:ext cx="16235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7030A0"/>
                </a:solidFill>
              </a:rPr>
              <a:t>Flagellum</a:t>
            </a:r>
            <a:endParaRPr lang="LID4096" sz="2800" b="1" dirty="0">
              <a:solidFill>
                <a:srgbClr val="7030A0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BBEBA51-3EC0-473A-B907-A3FC74FF9E0A}"/>
              </a:ext>
            </a:extLst>
          </p:cNvPr>
          <p:cNvCxnSpPr>
            <a:cxnSpLocks/>
          </p:cNvCxnSpPr>
          <p:nvPr/>
        </p:nvCxnSpPr>
        <p:spPr>
          <a:xfrm>
            <a:off x="2875226" y="2179607"/>
            <a:ext cx="287793" cy="49849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52EC20E-CA7C-4EE8-8B40-CEF1B52571B3}"/>
              </a:ext>
            </a:extLst>
          </p:cNvPr>
          <p:cNvSpPr txBox="1"/>
          <p:nvPr/>
        </p:nvSpPr>
        <p:spPr>
          <a:xfrm>
            <a:off x="4131929" y="759417"/>
            <a:ext cx="1369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chemeClr val="accent3"/>
                </a:solidFill>
              </a:rPr>
              <a:t>Nucleus</a:t>
            </a:r>
            <a:endParaRPr lang="LID4096" sz="2800" b="1" dirty="0">
              <a:solidFill>
                <a:schemeClr val="accent3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1E64793-0C48-4417-A534-2B1814CDD302}"/>
              </a:ext>
            </a:extLst>
          </p:cNvPr>
          <p:cNvCxnSpPr>
            <a:cxnSpLocks/>
          </p:cNvCxnSpPr>
          <p:nvPr/>
        </p:nvCxnSpPr>
        <p:spPr>
          <a:xfrm>
            <a:off x="4515490" y="1282637"/>
            <a:ext cx="63260" cy="78643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EC21BBA-52DC-42B9-968D-9B0191C8C77C}"/>
              </a:ext>
            </a:extLst>
          </p:cNvPr>
          <p:cNvGrpSpPr/>
          <p:nvPr/>
        </p:nvGrpSpPr>
        <p:grpSpPr>
          <a:xfrm>
            <a:off x="2288629" y="4903714"/>
            <a:ext cx="1877052" cy="1194869"/>
            <a:chOff x="2288629" y="4903714"/>
            <a:chExt cx="1877052" cy="119486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7D88819-D173-439B-9116-555D1CF42D60}"/>
                </a:ext>
              </a:extLst>
            </p:cNvPr>
            <p:cNvSpPr txBox="1"/>
            <p:nvPr/>
          </p:nvSpPr>
          <p:spPr>
            <a:xfrm>
              <a:off x="2288629" y="5575363"/>
              <a:ext cx="18770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b="1" dirty="0">
                  <a:solidFill>
                    <a:schemeClr val="accent1"/>
                  </a:solidFill>
                </a:rPr>
                <a:t>Kinetoplast</a:t>
              </a:r>
              <a:endParaRPr lang="LID4096" sz="28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7819355-7154-4B51-8264-FC2FC88D4F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84069" y="4903714"/>
              <a:ext cx="237287" cy="70328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630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682AD-CDC8-40AA-A55F-5F3CB061A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89" y="204099"/>
            <a:ext cx="9537009" cy="764089"/>
          </a:xfrm>
        </p:spPr>
        <p:txBody>
          <a:bodyPr/>
          <a:lstStyle/>
          <a:p>
            <a:r>
              <a:rPr lang="de-DE" u="sng" dirty="0"/>
              <a:t>Glycosomes</a:t>
            </a:r>
            <a:endParaRPr lang="LID4096" u="sng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727EB3-31C7-421D-8A57-0C0717086964}"/>
              </a:ext>
            </a:extLst>
          </p:cNvPr>
          <p:cNvSpPr txBox="1">
            <a:spLocks/>
          </p:cNvSpPr>
          <p:nvPr/>
        </p:nvSpPr>
        <p:spPr>
          <a:xfrm>
            <a:off x="268390" y="1253616"/>
            <a:ext cx="5965633" cy="4894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400" dirty="0"/>
              <a:t>Small organelles evolved from peroxisomes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Only few species of protozoa have glycosomes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Glykogen matrix 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Important for metabolism (glycolysis)</a:t>
            </a:r>
          </a:p>
          <a:p>
            <a:pPr>
              <a:lnSpc>
                <a:spcPct val="150000"/>
              </a:lnSpc>
            </a:pPr>
            <a:r>
              <a:rPr lang="de-DE" sz="2400" dirty="0"/>
              <a:t>Pex (Peroxin) proteins</a:t>
            </a:r>
          </a:p>
          <a:p>
            <a:pPr lvl="1">
              <a:lnSpc>
                <a:spcPct val="150000"/>
              </a:lnSpc>
              <a:buFont typeface="Symbol" panose="05050102010706020507" pitchFamily="18" charset="2"/>
              <a:buChar char="®"/>
            </a:pPr>
            <a:r>
              <a:rPr lang="de-DE" sz="2000" dirty="0"/>
              <a:t>Pex14 membrane protein</a:t>
            </a:r>
          </a:p>
          <a:p>
            <a:pPr lvl="1">
              <a:lnSpc>
                <a:spcPct val="150000"/>
              </a:lnSpc>
              <a:buFont typeface="Symbol" panose="05050102010706020507" pitchFamily="18" charset="2"/>
              <a:buChar char="®"/>
            </a:pPr>
            <a:r>
              <a:rPr lang="de-DE" sz="2000" dirty="0"/>
              <a:t>Pex14 RNAi </a:t>
            </a:r>
            <a:r>
              <a:rPr lang="de-DE" sz="2000" dirty="0">
                <a:sym typeface="Symbol" panose="05050102010706020507" pitchFamily="18" charset="2"/>
              </a:rPr>
              <a:t></a:t>
            </a:r>
            <a:r>
              <a:rPr lang="de-DE" sz="2000" dirty="0"/>
              <a:t> </a:t>
            </a:r>
            <a:r>
              <a:rPr lang="de-DE" sz="2000" u="sng" dirty="0"/>
              <a:t>cell death</a:t>
            </a:r>
          </a:p>
        </p:txBody>
      </p:sp>
      <p:pic>
        <p:nvPicPr>
          <p:cNvPr id="5" name="Picture 4" descr="glycosome in trip.jpg">
            <a:extLst>
              <a:ext uri="{FF2B5EF4-FFF2-40B4-BE49-F238E27FC236}">
                <a16:creationId xmlns:a16="http://schemas.microsoft.com/office/drawing/2014/main" id="{18B81DEC-74DE-45C7-A04A-265574192F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8"/>
          <a:stretch/>
        </p:blipFill>
        <p:spPr>
          <a:xfrm>
            <a:off x="5963726" y="204098"/>
            <a:ext cx="6136257" cy="58919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14F844-9A90-4A32-AA1E-E4331447234A}"/>
              </a:ext>
            </a:extLst>
          </p:cNvPr>
          <p:cNvSpPr/>
          <p:nvPr/>
        </p:nvSpPr>
        <p:spPr>
          <a:xfrm>
            <a:off x="6397592" y="6408471"/>
            <a:ext cx="5452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[Gualdron-Lopez M, et. Al “Channel forming activities in the glycosomal fraction from the bloodstream form of Trypanosoma brucei” ]</a:t>
            </a:r>
          </a:p>
        </p:txBody>
      </p:sp>
    </p:spTree>
    <p:extLst>
      <p:ext uri="{BB962C8B-B14F-4D97-AF65-F5344CB8AC3E}">
        <p14:creationId xmlns:p14="http://schemas.microsoft.com/office/powerpoint/2010/main" val="340664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73858A-9C93-4103-8739-CF1E76A33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29" t="8470" r="37086" b="17400"/>
          <a:stretch/>
        </p:blipFill>
        <p:spPr>
          <a:xfrm>
            <a:off x="204341" y="41885"/>
            <a:ext cx="3832138" cy="68161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7FA544-0AB6-4BA8-804E-8B32AE164C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91" t="8637" r="7624" b="16058"/>
          <a:stretch/>
        </p:blipFill>
        <p:spPr>
          <a:xfrm>
            <a:off x="7650204" y="112239"/>
            <a:ext cx="3733457" cy="674576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8E5649-6FEB-4C8C-99A5-8D846323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777" y="2958870"/>
            <a:ext cx="1633129" cy="387909"/>
          </a:xfrm>
        </p:spPr>
        <p:txBody>
          <a:bodyPr>
            <a:normAutofit fontScale="90000"/>
          </a:bodyPr>
          <a:lstStyle/>
          <a:p>
            <a:r>
              <a:rPr lang="de-DE" sz="2000" b="1" dirty="0"/>
              <a:t>Pex14 Inhibitor</a:t>
            </a:r>
            <a:endParaRPr lang="LID4096" sz="2000" b="1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A46FB51-948A-4A35-889E-70AD76A3A8AD}"/>
              </a:ext>
            </a:extLst>
          </p:cNvPr>
          <p:cNvSpPr/>
          <p:nvPr/>
        </p:nvSpPr>
        <p:spPr>
          <a:xfrm>
            <a:off x="5026777" y="3291164"/>
            <a:ext cx="1828800" cy="3879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78EAC3-9708-4DEC-8174-FFEDB15EFF2B}"/>
              </a:ext>
            </a:extLst>
          </p:cNvPr>
          <p:cNvSpPr txBox="1"/>
          <p:nvPr/>
        </p:nvSpPr>
        <p:spPr>
          <a:xfrm>
            <a:off x="4036479" y="345629"/>
            <a:ext cx="32257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solidFill>
                  <a:srgbClr val="CC00FF"/>
                </a:solidFill>
              </a:rPr>
              <a:t>Pex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C-Terminus </a:t>
            </a:r>
            <a:r>
              <a:rPr lang="de-DE" sz="1600" b="1" dirty="0">
                <a:solidFill>
                  <a:srgbClr val="CC00FF"/>
                </a:solidFill>
              </a:rPr>
              <a:t>TPR binds 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PTS = Peroxisom Targeting Signal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TPR = Tetratripcopeptide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166078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E46119-B022-4D99-8352-87B832DA2D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09" t="19370" r="44801" b="15891"/>
          <a:stretch/>
        </p:blipFill>
        <p:spPr>
          <a:xfrm>
            <a:off x="3732095" y="255074"/>
            <a:ext cx="3675504" cy="63478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1FB023-75D9-48D9-8E60-FFC8F05E167E}"/>
              </a:ext>
            </a:extLst>
          </p:cNvPr>
          <p:cNvSpPr txBox="1"/>
          <p:nvPr/>
        </p:nvSpPr>
        <p:spPr>
          <a:xfrm>
            <a:off x="123320" y="112804"/>
            <a:ext cx="30375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u="sng" dirty="0"/>
              <a:t>Pex14-pex5 binding</a:t>
            </a:r>
          </a:p>
          <a:p>
            <a:r>
              <a:rPr lang="de-DE" sz="2800" u="sng" dirty="0"/>
              <a:t> interaction</a:t>
            </a:r>
            <a:endParaRPr lang="LID4096" sz="2800" u="sng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6619334-A25D-4DAB-9A5C-E70CCE7B8109}"/>
              </a:ext>
            </a:extLst>
          </p:cNvPr>
          <p:cNvSpPr/>
          <p:nvPr/>
        </p:nvSpPr>
        <p:spPr>
          <a:xfrm>
            <a:off x="7483749" y="2204301"/>
            <a:ext cx="643943" cy="65742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II</a:t>
            </a:r>
            <a:endParaRPr lang="LID4096" b="1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DA2BC3-722B-4C62-A179-86077F110B75}"/>
              </a:ext>
            </a:extLst>
          </p:cNvPr>
          <p:cNvSpPr txBox="1"/>
          <p:nvPr/>
        </p:nvSpPr>
        <p:spPr>
          <a:xfrm>
            <a:off x="8203842" y="2204301"/>
            <a:ext cx="3339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Center of binding site </a:t>
            </a:r>
          </a:p>
          <a:p>
            <a:r>
              <a:rPr lang="de-DE" dirty="0">
                <a:sym typeface="Symbol" panose="05050102010706020507" pitchFamily="18" charset="2"/>
              </a:rPr>
              <a:t> Stacking of F35 and F52 (pex14)</a:t>
            </a:r>
            <a:endParaRPr lang="LID4096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8C0FC0D-C4E0-482C-A0AF-5FEEA00C9326}"/>
              </a:ext>
            </a:extLst>
          </p:cNvPr>
          <p:cNvSpPr/>
          <p:nvPr/>
        </p:nvSpPr>
        <p:spPr>
          <a:xfrm>
            <a:off x="7881870" y="5123513"/>
            <a:ext cx="643943" cy="657426"/>
          </a:xfrm>
          <a:prstGeom prst="ellipse">
            <a:avLst/>
          </a:prstGeom>
          <a:solidFill>
            <a:srgbClr val="F8F7BA"/>
          </a:solidFill>
          <a:ln>
            <a:solidFill>
              <a:srgbClr val="F7F5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I</a:t>
            </a:r>
            <a:endParaRPr lang="LID4096" b="1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25ECA6-57AD-4B76-9248-104C55D30E08}"/>
              </a:ext>
            </a:extLst>
          </p:cNvPr>
          <p:cNvSpPr/>
          <p:nvPr/>
        </p:nvSpPr>
        <p:spPr>
          <a:xfrm>
            <a:off x="2701738" y="5123513"/>
            <a:ext cx="643943" cy="657426"/>
          </a:xfrm>
          <a:prstGeom prst="ellipse">
            <a:avLst/>
          </a:prstGeom>
          <a:solidFill>
            <a:srgbClr val="F8F7BA"/>
          </a:solidFill>
          <a:ln>
            <a:solidFill>
              <a:srgbClr val="F7F5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III</a:t>
            </a:r>
            <a:endParaRPr lang="LID4096" b="1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8B3E1-3BBE-4508-B797-80A06E97AF88}"/>
              </a:ext>
            </a:extLst>
          </p:cNvPr>
          <p:cNvSpPr txBox="1"/>
          <p:nvPr/>
        </p:nvSpPr>
        <p:spPr>
          <a:xfrm>
            <a:off x="8542985" y="5123513"/>
            <a:ext cx="2123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Hydrophobic pocket</a:t>
            </a:r>
          </a:p>
          <a:p>
            <a:r>
              <a:rPr lang="de-DE" dirty="0"/>
              <a:t>Binds F107 of pex5</a:t>
            </a:r>
            <a:endParaRPr lang="LID4096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63DFFC-64E5-43E3-879C-B78E94C0A66F}"/>
              </a:ext>
            </a:extLst>
          </p:cNvPr>
          <p:cNvSpPr txBox="1"/>
          <p:nvPr/>
        </p:nvSpPr>
        <p:spPr>
          <a:xfrm>
            <a:off x="578080" y="5129060"/>
            <a:ext cx="2123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Hydrophobic pocket</a:t>
            </a:r>
          </a:p>
          <a:p>
            <a:r>
              <a:rPr lang="de-DE" dirty="0"/>
              <a:t>Binds W103 of pex5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49125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10" grpId="0" animBg="1"/>
      <p:bldP spid="11" grpId="0" animBg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8594A-67CB-4E93-B8FF-610FD15FA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12" y="159064"/>
            <a:ext cx="10515600" cy="697382"/>
          </a:xfrm>
        </p:spPr>
        <p:txBody>
          <a:bodyPr/>
          <a:lstStyle/>
          <a:p>
            <a:r>
              <a:rPr lang="de-DE" i="1" dirty="0"/>
              <a:t>Problem: You don‘t want to kill the host</a:t>
            </a:r>
            <a:endParaRPr lang="LID4096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6F975-3867-4A56-8E4A-5732782AB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145" y="4303219"/>
            <a:ext cx="3777798" cy="1094834"/>
          </a:xfrm>
        </p:spPr>
        <p:txBody>
          <a:bodyPr>
            <a:normAutofit/>
          </a:bodyPr>
          <a:lstStyle/>
          <a:p>
            <a:pPr>
              <a:buFont typeface="Symbol" panose="05050102010706020507" pitchFamily="18" charset="2"/>
              <a:buChar char="®"/>
            </a:pPr>
            <a:r>
              <a:rPr lang="de-DE" u="sng" dirty="0"/>
              <a:t> Specific</a:t>
            </a:r>
            <a:r>
              <a:rPr lang="de-DE" dirty="0"/>
              <a:t> targeting of Tbpex14 is needed!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45022CD-4650-4454-825A-C3AA4708AD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56" t="10894" r="22682" b="65862"/>
          <a:stretch/>
        </p:blipFill>
        <p:spPr>
          <a:xfrm>
            <a:off x="337980" y="856446"/>
            <a:ext cx="8333580" cy="2087451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B3C56260-D5C6-4DAA-8243-BD3B3558CE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503" t="34562" r="8012" b="32864"/>
          <a:stretch/>
        </p:blipFill>
        <p:spPr>
          <a:xfrm>
            <a:off x="1472070" y="3193957"/>
            <a:ext cx="4758914" cy="35049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D41B14-C040-4F13-B7BE-C0D20012EC5A}"/>
              </a:ext>
            </a:extLst>
          </p:cNvPr>
          <p:cNvSpPr txBox="1"/>
          <p:nvPr/>
        </p:nvSpPr>
        <p:spPr>
          <a:xfrm>
            <a:off x="8594044" y="1459947"/>
            <a:ext cx="3361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Pex5 binding site = mostly conserved (marked red) </a:t>
            </a:r>
          </a:p>
          <a:p>
            <a:endParaRPr lang="de-DE" dirty="0"/>
          </a:p>
          <a:p>
            <a:r>
              <a:rPr lang="de-DE" dirty="0"/>
              <a:t>Differences </a:t>
            </a:r>
            <a:r>
              <a:rPr lang="de-DE" u="sng" dirty="0"/>
              <a:t>near</a:t>
            </a:r>
            <a:r>
              <a:rPr lang="de-DE" dirty="0"/>
              <a:t> the binding site!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00798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5DF92-504D-4979-92E0-CD06C607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2" y="286748"/>
            <a:ext cx="5471160" cy="490492"/>
          </a:xfrm>
        </p:spPr>
        <p:txBody>
          <a:bodyPr>
            <a:normAutofit fontScale="90000"/>
          </a:bodyPr>
          <a:lstStyle/>
          <a:p>
            <a:r>
              <a:rPr lang="de-DE" u="sng" dirty="0"/>
              <a:t>Drug development steps</a:t>
            </a:r>
            <a:endParaRPr lang="LID4096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0CAAA-CE04-4BD7-9070-8F5755388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5980" y="1620746"/>
            <a:ext cx="980802" cy="1276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2000" dirty="0"/>
              <a:t>Alpha Screen</a:t>
            </a:r>
          </a:p>
          <a:p>
            <a:endParaRPr lang="LID4096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88CC19-DDF5-4080-95C3-3F82A529C917}"/>
              </a:ext>
            </a:extLst>
          </p:cNvPr>
          <p:cNvSpPr txBox="1">
            <a:spLocks/>
          </p:cNvSpPr>
          <p:nvPr/>
        </p:nvSpPr>
        <p:spPr>
          <a:xfrm>
            <a:off x="176517" y="1554152"/>
            <a:ext cx="2153839" cy="1312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None/>
            </a:pPr>
            <a:r>
              <a:rPr lang="de-DE" sz="2200" dirty="0"/>
              <a:t>3D Phamacophor based Screening </a:t>
            </a:r>
          </a:p>
          <a:p>
            <a:endParaRPr lang="LID4096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C0AA8B-0CA6-4633-B928-9A08401F278D}"/>
              </a:ext>
            </a:extLst>
          </p:cNvPr>
          <p:cNvSpPr txBox="1">
            <a:spLocks/>
          </p:cNvSpPr>
          <p:nvPr/>
        </p:nvSpPr>
        <p:spPr>
          <a:xfrm>
            <a:off x="4145280" y="3111137"/>
            <a:ext cx="5686698" cy="2805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endParaRPr lang="LID4096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172CB6-4F58-4CE0-AA09-D9EB8EC204B0}"/>
              </a:ext>
            </a:extLst>
          </p:cNvPr>
          <p:cNvSpPr txBox="1">
            <a:spLocks/>
          </p:cNvSpPr>
          <p:nvPr/>
        </p:nvSpPr>
        <p:spPr>
          <a:xfrm>
            <a:off x="3017792" y="1671635"/>
            <a:ext cx="1669325" cy="13128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/>
              <a:t>1H-15N heteronuclear NMR Spec</a:t>
            </a:r>
          </a:p>
          <a:p>
            <a:endParaRPr lang="LID4096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B27389-E3FB-4875-9FCE-BEFDACA0787E}"/>
              </a:ext>
            </a:extLst>
          </p:cNvPr>
          <p:cNvSpPr txBox="1">
            <a:spLocks/>
          </p:cNvSpPr>
          <p:nvPr/>
        </p:nvSpPr>
        <p:spPr>
          <a:xfrm>
            <a:off x="7275845" y="1588450"/>
            <a:ext cx="1239882" cy="1276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dirty="0"/>
              <a:t>In vivo validaton</a:t>
            </a:r>
          </a:p>
          <a:p>
            <a:endParaRPr lang="LID4096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DCF036F-5BC0-44A9-8981-EC54A40C5DAE}"/>
              </a:ext>
            </a:extLst>
          </p:cNvPr>
          <p:cNvSpPr txBox="1">
            <a:spLocks/>
          </p:cNvSpPr>
          <p:nvPr/>
        </p:nvSpPr>
        <p:spPr>
          <a:xfrm>
            <a:off x="9605286" y="1538672"/>
            <a:ext cx="1661428" cy="1276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 dirty="0"/>
              <a:t>Animal model experiments</a:t>
            </a:r>
          </a:p>
          <a:p>
            <a:endParaRPr lang="LID4096" dirty="0"/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B4FF837D-A89D-4475-B3DB-DA72641FBA95}"/>
              </a:ext>
            </a:extLst>
          </p:cNvPr>
          <p:cNvSpPr/>
          <p:nvPr/>
        </p:nvSpPr>
        <p:spPr>
          <a:xfrm>
            <a:off x="4706306" y="2153568"/>
            <a:ext cx="365760" cy="490492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BBC318EC-0AC0-47E6-80CE-CC3E4DB185BC}"/>
              </a:ext>
            </a:extLst>
          </p:cNvPr>
          <p:cNvSpPr/>
          <p:nvPr/>
        </p:nvSpPr>
        <p:spPr>
          <a:xfrm>
            <a:off x="6594128" y="2170406"/>
            <a:ext cx="365760" cy="490492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976B39CB-54F6-41BE-9D59-3A582C0B6AC0}"/>
              </a:ext>
            </a:extLst>
          </p:cNvPr>
          <p:cNvSpPr/>
          <p:nvPr/>
        </p:nvSpPr>
        <p:spPr>
          <a:xfrm>
            <a:off x="8808448" y="2153568"/>
            <a:ext cx="365760" cy="490492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  <p:pic>
        <p:nvPicPr>
          <p:cNvPr id="15" name="Picture 14" descr="Screen Shot 2017-05-11 at 7.29.34 AM.png">
            <a:extLst>
              <a:ext uri="{FF2B5EF4-FFF2-40B4-BE49-F238E27FC236}">
                <a16:creationId xmlns:a16="http://schemas.microsoft.com/office/drawing/2014/main" id="{17CCDAF9-7019-4C56-BD40-24C8D35167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16870" r="50367" b="10867"/>
          <a:stretch/>
        </p:blipFill>
        <p:spPr>
          <a:xfrm>
            <a:off x="348342" y="3194744"/>
            <a:ext cx="1690278" cy="13848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063F67-125A-4722-BCAD-D6450C29DE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17" t="49642" r="51647" b="16563"/>
          <a:stretch/>
        </p:blipFill>
        <p:spPr>
          <a:xfrm>
            <a:off x="2808647" y="3223940"/>
            <a:ext cx="1468812" cy="14302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CFBE55-910D-4720-82E6-509320976E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394" t="17845" r="14261" b="63739"/>
          <a:stretch/>
        </p:blipFill>
        <p:spPr>
          <a:xfrm>
            <a:off x="4907430" y="3406364"/>
            <a:ext cx="1824143" cy="100218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0BD4586-7438-4008-881C-575A1EBCDA7B}"/>
              </a:ext>
            </a:extLst>
          </p:cNvPr>
          <p:cNvSpPr txBox="1"/>
          <p:nvPr/>
        </p:nvSpPr>
        <p:spPr>
          <a:xfrm>
            <a:off x="6680399" y="6584311"/>
            <a:ext cx="10211898" cy="434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400" dirty="0"/>
          </a:p>
        </p:txBody>
      </p:sp>
      <p:pic>
        <p:nvPicPr>
          <p:cNvPr id="22" name="Picture 21" descr="Screen Shot 2017-05-11 at 8.40.15 AM.png">
            <a:extLst>
              <a:ext uri="{FF2B5EF4-FFF2-40B4-BE49-F238E27FC236}">
                <a16:creationId xmlns:a16="http://schemas.microsoft.com/office/drawing/2014/main" id="{F4962D9A-F1E3-40C1-94E9-081BF8B2E0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t="10341" r="70347" b="54026"/>
          <a:stretch/>
        </p:blipFill>
        <p:spPr>
          <a:xfrm>
            <a:off x="7340262" y="3230517"/>
            <a:ext cx="1205288" cy="12766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DF98F3-228B-4499-A2C9-6CEBBE8123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534" t="44507" r="65666" b="30461"/>
          <a:stretch/>
        </p:blipFill>
        <p:spPr>
          <a:xfrm>
            <a:off x="9579101" y="3194744"/>
            <a:ext cx="1816287" cy="1222201"/>
          </a:xfrm>
          <a:prstGeom prst="rect">
            <a:avLst/>
          </a:prstGeom>
        </p:spPr>
      </p:pic>
      <p:sp>
        <p:nvSpPr>
          <p:cNvPr id="24" name="Arrow: Chevron 23">
            <a:extLst>
              <a:ext uri="{FF2B5EF4-FFF2-40B4-BE49-F238E27FC236}">
                <a16:creationId xmlns:a16="http://schemas.microsoft.com/office/drawing/2014/main" id="{59B4F582-37C1-4B48-89B4-4E642D7627D8}"/>
              </a:ext>
            </a:extLst>
          </p:cNvPr>
          <p:cNvSpPr/>
          <p:nvPr/>
        </p:nvSpPr>
        <p:spPr>
          <a:xfrm>
            <a:off x="2442887" y="2170406"/>
            <a:ext cx="365760" cy="490492"/>
          </a:xfrm>
          <a:prstGeom prst="chevron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10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8" grpId="0"/>
      <p:bldP spid="9" grpId="0"/>
      <p:bldP spid="10" grpId="0"/>
      <p:bldP spid="12" grpId="0" animBg="1"/>
      <p:bldP spid="13" grpId="0" animBg="1"/>
      <p:bldP spid="14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9CCF7-4690-4AB0-9B50-669B6E7C3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23" y="138612"/>
            <a:ext cx="5603103" cy="736600"/>
          </a:xfrm>
        </p:spPr>
        <p:txBody>
          <a:bodyPr>
            <a:normAutofit fontScale="90000"/>
          </a:bodyPr>
          <a:lstStyle/>
          <a:p>
            <a:r>
              <a:rPr lang="de-DE" u="sng" dirty="0"/>
              <a:t>Pharmacophor 3D Model</a:t>
            </a:r>
            <a:endParaRPr lang="LID4096" u="sng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AE35E2C-3E0C-47E3-8F15-47A3920A0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623" y="1157361"/>
            <a:ext cx="7634626" cy="2271639"/>
          </a:xfrm>
        </p:spPr>
        <p:txBody>
          <a:bodyPr>
            <a:normAutofit fontScale="85000" lnSpcReduction="10000"/>
          </a:bodyPr>
          <a:lstStyle/>
          <a:p>
            <a:r>
              <a:rPr lang="de-DE" dirty="0"/>
              <a:t>Screening for compounds possible with various software</a:t>
            </a:r>
          </a:p>
          <a:p>
            <a:pPr marL="0" indent="0">
              <a:buNone/>
            </a:pPr>
            <a:r>
              <a:rPr lang="de-DE" dirty="0"/>
              <a:t>e.g: </a:t>
            </a:r>
            <a:r>
              <a:rPr lang="en-US" dirty="0"/>
              <a:t>Pharmer</a:t>
            </a:r>
            <a:r>
              <a:rPr lang="en-GB" dirty="0"/>
              <a:t>, Catalyst, </a:t>
            </a:r>
            <a:r>
              <a:rPr lang="en-GB" dirty="0" err="1"/>
              <a:t>DISCOtech</a:t>
            </a:r>
            <a:r>
              <a:rPr lang="en-GB" dirty="0"/>
              <a:t>, </a:t>
            </a:r>
            <a:r>
              <a:rPr lang="en-GB" dirty="0" err="1"/>
              <a:t>LigandScout</a:t>
            </a:r>
            <a:r>
              <a:rPr lang="en-GB" dirty="0"/>
              <a:t> , MOE, and PHASE</a:t>
            </a:r>
          </a:p>
          <a:p>
            <a:endParaRPr lang="en-GB" dirty="0"/>
          </a:p>
          <a:p>
            <a:r>
              <a:rPr lang="en-GB" dirty="0"/>
              <a:t>Compare to available libraries: ZINC library of 21 million commercially available compounds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02E475-1C4B-4AE4-8BFF-22D76F1CD5A6}"/>
              </a:ext>
            </a:extLst>
          </p:cNvPr>
          <p:cNvSpPr txBox="1"/>
          <p:nvPr/>
        </p:nvSpPr>
        <p:spPr>
          <a:xfrm>
            <a:off x="4190750" y="4928737"/>
            <a:ext cx="38104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pyrazolo[4,3-c]pyridine derivative</a:t>
            </a:r>
            <a:r>
              <a:rPr lang="de-DE" sz="2000" dirty="0"/>
              <a:t> </a:t>
            </a:r>
          </a:p>
          <a:p>
            <a:r>
              <a:rPr lang="de-DE" sz="2000" dirty="0"/>
              <a:t>Best hit: Compound 1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9CCEF9-A8AA-4E14-A3AF-A675AD6CDD99}"/>
              </a:ext>
            </a:extLst>
          </p:cNvPr>
          <p:cNvGrpSpPr/>
          <p:nvPr/>
        </p:nvGrpSpPr>
        <p:grpSpPr>
          <a:xfrm>
            <a:off x="8001249" y="2636921"/>
            <a:ext cx="3716211" cy="3205633"/>
            <a:chOff x="8001249" y="2636921"/>
            <a:chExt cx="3716211" cy="320563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5AFFBF4-423F-4644-B0ED-30D6F09E6337}"/>
                </a:ext>
              </a:extLst>
            </p:cNvPr>
            <p:cNvGrpSpPr/>
            <p:nvPr/>
          </p:nvGrpSpPr>
          <p:grpSpPr>
            <a:xfrm>
              <a:off x="8001249" y="2636921"/>
              <a:ext cx="3716211" cy="3205633"/>
              <a:chOff x="5997025" y="3248668"/>
              <a:chExt cx="3716211" cy="3205633"/>
            </a:xfrm>
          </p:grpSpPr>
          <p:pic>
            <p:nvPicPr>
              <p:cNvPr id="8" name="Content Placeholder 3" descr="Screen Shot 2017-05-11 at 7.31.08 AM.png">
                <a:extLst>
                  <a:ext uri="{FF2B5EF4-FFF2-40B4-BE49-F238E27FC236}">
                    <a16:creationId xmlns:a16="http://schemas.microsoft.com/office/drawing/2014/main" id="{3961591D-65AE-4B64-B73B-49E0100AB8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4977"/>
              <a:stretch/>
            </p:blipFill>
            <p:spPr>
              <a:xfrm>
                <a:off x="5997025" y="3248668"/>
                <a:ext cx="3716211" cy="3205633"/>
              </a:xfrm>
              <a:prstGeom prst="rect">
                <a:avLst/>
              </a:prstGeom>
            </p:spPr>
          </p:pic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5019FC7E-84A0-42CB-BB02-AF49BF813B67}"/>
                  </a:ext>
                </a:extLst>
              </p:cNvPr>
              <p:cNvSpPr/>
              <p:nvPr/>
            </p:nvSpPr>
            <p:spPr>
              <a:xfrm>
                <a:off x="6262690" y="4074978"/>
                <a:ext cx="879565" cy="879565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dirty="0"/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91AAE2A-1D15-44B0-A67A-519D09E358C7}"/>
                </a:ext>
              </a:extLst>
            </p:cNvPr>
            <p:cNvSpPr/>
            <p:nvPr/>
          </p:nvSpPr>
          <p:spPr>
            <a:xfrm>
              <a:off x="10447160" y="3870758"/>
              <a:ext cx="1156063" cy="118872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44989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98D06-3267-49FD-9408-1178DA79F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63" y="515155"/>
            <a:ext cx="11456559" cy="373487"/>
          </a:xfrm>
        </p:spPr>
        <p:txBody>
          <a:bodyPr>
            <a:normAutofit fontScale="90000"/>
          </a:bodyPr>
          <a:lstStyle/>
          <a:p>
            <a:r>
              <a:rPr lang="de-DE" sz="3600" u="sng" dirty="0"/>
              <a:t>Validation of binding with 1H-15N heteronuclear NMR Spec</a:t>
            </a:r>
            <a:br>
              <a:rPr lang="de-DE" dirty="0"/>
            </a:br>
            <a:endParaRPr lang="LID4096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E1F15-340A-4A49-B9BE-5AC29C280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21" y="965914"/>
            <a:ext cx="6420918" cy="4462531"/>
          </a:xfrm>
        </p:spPr>
        <p:txBody>
          <a:bodyPr>
            <a:normAutofit/>
          </a:bodyPr>
          <a:lstStyle/>
          <a:p>
            <a:r>
              <a:rPr lang="en-GB" sz="2000" dirty="0"/>
              <a:t>Nuclear Magnetic Resonance (NMR) spectroscopy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000" u="sng" dirty="0"/>
              <a:t>Based on nucleus spin</a:t>
            </a:r>
          </a:p>
          <a:p>
            <a:r>
              <a:rPr lang="en-GB" sz="1900" dirty="0"/>
              <a:t>number of neutrons </a:t>
            </a:r>
            <a:r>
              <a:rPr lang="en-GB" sz="1900" b="1" dirty="0"/>
              <a:t>and</a:t>
            </a:r>
            <a:r>
              <a:rPr lang="en-GB" sz="1900" dirty="0"/>
              <a:t> the number of protons are both even, then the nucleus has </a:t>
            </a:r>
            <a:r>
              <a:rPr lang="en-GB" sz="1900" b="1" dirty="0"/>
              <a:t>NO</a:t>
            </a:r>
            <a:r>
              <a:rPr lang="en-GB" sz="1900" dirty="0"/>
              <a:t> spin.</a:t>
            </a:r>
          </a:p>
          <a:p>
            <a:r>
              <a:rPr lang="en-GB" sz="1900" dirty="0"/>
              <a:t>If the number of neutrons </a:t>
            </a:r>
            <a:r>
              <a:rPr lang="en-GB" sz="1900" b="1" dirty="0"/>
              <a:t>plus</a:t>
            </a:r>
            <a:r>
              <a:rPr lang="en-GB" sz="1900" dirty="0"/>
              <a:t> the number of protons is odd, then the nucleus has a half- spin </a:t>
            </a:r>
          </a:p>
          <a:p>
            <a:r>
              <a:rPr lang="en-GB" sz="1900" dirty="0"/>
              <a:t>If the number of neutrons </a:t>
            </a:r>
            <a:r>
              <a:rPr lang="en-GB" sz="1900" b="1" dirty="0"/>
              <a:t>and</a:t>
            </a:r>
            <a:r>
              <a:rPr lang="en-GB" sz="1900" dirty="0"/>
              <a:t> the number of protons are both odd, then the nucleus has an + spin</a:t>
            </a:r>
          </a:p>
          <a:p>
            <a:endParaRPr lang="en-GB" sz="1900" dirty="0"/>
          </a:p>
          <a:p>
            <a:r>
              <a:rPr lang="en-GB" sz="1900" dirty="0"/>
              <a:t>Magnetic field: atoms move according to nuclear spin (depended on surrounding atoms)</a:t>
            </a:r>
          </a:p>
          <a:p>
            <a:endParaRPr lang="en-GB" sz="1900" dirty="0"/>
          </a:p>
          <a:p>
            <a:endParaRPr lang="en-GB" sz="1900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LID4096" dirty="0"/>
          </a:p>
          <a:p>
            <a:endParaRPr lang="LID4096" dirty="0">
              <a:solidFill>
                <a:srgbClr val="FF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4DE567-D96A-47F7-AD34-4B47BD59D49B}"/>
              </a:ext>
            </a:extLst>
          </p:cNvPr>
          <p:cNvGrpSpPr/>
          <p:nvPr/>
        </p:nvGrpSpPr>
        <p:grpSpPr>
          <a:xfrm>
            <a:off x="6963881" y="869406"/>
            <a:ext cx="5228119" cy="5669011"/>
            <a:chOff x="6963881" y="869406"/>
            <a:chExt cx="5228119" cy="5669011"/>
          </a:xfrm>
        </p:grpSpPr>
        <p:pic>
          <p:nvPicPr>
            <p:cNvPr id="4" name="Picture 3" descr="Screen Shot 2017-05-11 at 7.34.06 AM.png">
              <a:extLst>
                <a:ext uri="{FF2B5EF4-FFF2-40B4-BE49-F238E27FC236}">
                  <a16:creationId xmlns:a16="http://schemas.microsoft.com/office/drawing/2014/main" id="{F01443C1-1856-41D1-AB4A-68072C2688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61"/>
            <a:stretch/>
          </p:blipFill>
          <p:spPr>
            <a:xfrm>
              <a:off x="6963881" y="869406"/>
              <a:ext cx="5055056" cy="3922424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5C6A08F-D227-4C74-B3AD-8EA982E84B80}"/>
                </a:ext>
              </a:extLst>
            </p:cNvPr>
            <p:cNvSpPr/>
            <p:nvPr/>
          </p:nvSpPr>
          <p:spPr>
            <a:xfrm>
              <a:off x="8156364" y="4981349"/>
              <a:ext cx="901522" cy="72121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dirty="0">
                  <a:solidFill>
                    <a:schemeClr val="bg1"/>
                  </a:solidFill>
                </a:rPr>
                <a:t>0µM</a:t>
              </a:r>
              <a:endParaRPr lang="LID4096" sz="1600" dirty="0">
                <a:solidFill>
                  <a:schemeClr val="bg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6EA764C-6A81-42D1-94DD-8246D5EAC73C}"/>
                </a:ext>
              </a:extLst>
            </p:cNvPr>
            <p:cNvSpPr/>
            <p:nvPr/>
          </p:nvSpPr>
          <p:spPr>
            <a:xfrm>
              <a:off x="9163863" y="4981348"/>
              <a:ext cx="901522" cy="7212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</a:rPr>
                <a:t>50µM</a:t>
              </a:r>
              <a:endParaRPr lang="LID4096" sz="14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F3B8AAB-0D0D-4FA7-8381-5BEF1B0A2FCE}"/>
                </a:ext>
              </a:extLst>
            </p:cNvPr>
            <p:cNvSpPr/>
            <p:nvPr/>
          </p:nvSpPr>
          <p:spPr>
            <a:xfrm>
              <a:off x="10166558" y="4981347"/>
              <a:ext cx="901522" cy="7212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>
                  <a:solidFill>
                    <a:schemeClr val="tx1"/>
                  </a:solidFill>
                </a:rPr>
                <a:t>100µM</a:t>
              </a:r>
              <a:endParaRPr lang="LID4096" sz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54F2322-DDB8-4EF1-8BA9-9282EACEF03D}"/>
                </a:ext>
              </a:extLst>
            </p:cNvPr>
            <p:cNvSpPr/>
            <p:nvPr/>
          </p:nvSpPr>
          <p:spPr>
            <a:xfrm>
              <a:off x="11169252" y="4981347"/>
              <a:ext cx="901522" cy="72121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>
                  <a:solidFill>
                    <a:schemeClr val="tx1"/>
                  </a:solidFill>
                </a:rPr>
                <a:t>500µM</a:t>
              </a:r>
              <a:endParaRPr lang="LID4096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838C1A2-9F83-4196-9C8A-2879BCE8B511}"/>
                </a:ext>
              </a:extLst>
            </p:cNvPr>
            <p:cNvSpPr/>
            <p:nvPr/>
          </p:nvSpPr>
          <p:spPr>
            <a:xfrm>
              <a:off x="7383887" y="5892086"/>
              <a:ext cx="48081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/>
                <a:t>100 µM 15N-labelled PEX14 N-terminal domain added increasing pex5 concentrations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68793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F4FD4-7047-4FCE-A62C-7AC0613F7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23" y="577911"/>
            <a:ext cx="10515600" cy="532022"/>
          </a:xfrm>
        </p:spPr>
        <p:txBody>
          <a:bodyPr>
            <a:normAutofit fontScale="90000"/>
          </a:bodyPr>
          <a:lstStyle/>
          <a:p>
            <a:r>
              <a:rPr lang="de-DE" u="sng" dirty="0"/>
              <a:t>Alpha Screen Method </a:t>
            </a:r>
            <a:br>
              <a:rPr lang="de-DE" dirty="0"/>
            </a:br>
            <a:endParaRPr lang="LID4096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95EFD5-0ED8-4561-BD84-050511A44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366" y="843922"/>
            <a:ext cx="10515600" cy="1054656"/>
          </a:xfrm>
        </p:spPr>
        <p:txBody>
          <a:bodyPr/>
          <a:lstStyle/>
          <a:p>
            <a:r>
              <a:rPr lang="en-GB" sz="1800" dirty="0"/>
              <a:t>Alpha (Amplified Luminescent Proximity Homogeneous Assay) Screen</a:t>
            </a:r>
          </a:p>
          <a:p>
            <a:pPr marL="0" indent="0">
              <a:buNone/>
            </a:pPr>
            <a:r>
              <a:rPr lang="de-DE" sz="1800" dirty="0">
                <a:sym typeface="Symbol" panose="05050102010706020507" pitchFamily="18" charset="2"/>
              </a:rPr>
              <a:t> </a:t>
            </a:r>
            <a:r>
              <a:rPr lang="de-DE" sz="1800" dirty="0"/>
              <a:t>Protein – Protein interaction detected by luminescense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LID4096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9005EF-A3E6-492E-82EC-C8179C6797FC}"/>
              </a:ext>
            </a:extLst>
          </p:cNvPr>
          <p:cNvSpPr/>
          <p:nvPr/>
        </p:nvSpPr>
        <p:spPr>
          <a:xfrm>
            <a:off x="201283" y="6064645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https://www.perkinelmer.com/de/product/alphascreen-nkl-chlt-500-pts-6760619chttps://www.perkinelmer.com/de/product/alphascreen-nkl-chlt-500-pts-6760619c</a:t>
            </a:r>
            <a:endParaRPr lang="LID4096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70BF376-2E4D-4ECC-8550-B7BB360ED41B}"/>
              </a:ext>
            </a:extLst>
          </p:cNvPr>
          <p:cNvGrpSpPr/>
          <p:nvPr/>
        </p:nvGrpSpPr>
        <p:grpSpPr>
          <a:xfrm>
            <a:off x="6393977" y="1259560"/>
            <a:ext cx="5138382" cy="4472500"/>
            <a:chOff x="1611822" y="1765137"/>
            <a:chExt cx="4432419" cy="39487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09FDBAC-C213-449C-8B13-8DC71F1507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870" t="36394" r="39098" b="32830"/>
            <a:stretch/>
          </p:blipFill>
          <p:spPr>
            <a:xfrm>
              <a:off x="1611822" y="1765137"/>
              <a:ext cx="4432419" cy="3948701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042F715-6332-44B2-B1BF-D16EF2E9FA3A}"/>
                </a:ext>
              </a:extLst>
            </p:cNvPr>
            <p:cNvSpPr/>
            <p:nvPr/>
          </p:nvSpPr>
          <p:spPr>
            <a:xfrm>
              <a:off x="3558949" y="3551572"/>
              <a:ext cx="663880" cy="37582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chemeClr val="tx1"/>
                  </a:solidFill>
                </a:rPr>
                <a:t>pex14</a:t>
              </a:r>
              <a:endParaRPr lang="LID4096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49FB238-EC0F-4397-AC1D-9034AEE5C4FA}"/>
                </a:ext>
              </a:extLst>
            </p:cNvPr>
            <p:cNvSpPr/>
            <p:nvPr/>
          </p:nvSpPr>
          <p:spPr>
            <a:xfrm>
              <a:off x="3207080" y="3405587"/>
              <a:ext cx="619333" cy="333899"/>
            </a:xfrm>
            <a:prstGeom prst="ellipse">
              <a:avLst/>
            </a:prstGeom>
            <a:solidFill>
              <a:srgbClr val="CC00FF"/>
            </a:solidFill>
            <a:ln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chemeClr val="tx1"/>
                  </a:solidFill>
                </a:rPr>
                <a:t>pex5</a:t>
              </a:r>
              <a:endParaRPr lang="LID4096" sz="9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FEDC229-1365-43EF-8148-42FC5D41CAF6}"/>
              </a:ext>
            </a:extLst>
          </p:cNvPr>
          <p:cNvSpPr/>
          <p:nvPr/>
        </p:nvSpPr>
        <p:spPr>
          <a:xfrm>
            <a:off x="542145" y="445861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3 </a:t>
            </a:r>
            <a:r>
              <a:rPr lang="en-GB" dirty="0" err="1"/>
              <a:t>nM</a:t>
            </a:r>
            <a:r>
              <a:rPr lang="en-GB" dirty="0"/>
              <a:t> N-His-PEX14 </a:t>
            </a:r>
          </a:p>
          <a:p>
            <a:r>
              <a:rPr lang="en-GB" dirty="0"/>
              <a:t>10 </a:t>
            </a:r>
            <a:r>
              <a:rPr lang="en-GB" dirty="0" err="1"/>
              <a:t>nM</a:t>
            </a:r>
            <a:r>
              <a:rPr lang="en-GB" dirty="0"/>
              <a:t> of biotinylated </a:t>
            </a:r>
            <a:r>
              <a:rPr lang="en-GB" b="1" dirty="0"/>
              <a:t>PEX5-derived peptide (= inhibitor)</a:t>
            </a:r>
            <a:endParaRPr lang="LID4096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21F09B-46EF-45EF-B8F1-B4BD52537ABC}"/>
              </a:ext>
            </a:extLst>
          </p:cNvPr>
          <p:cNvSpPr txBox="1"/>
          <p:nvPr/>
        </p:nvSpPr>
        <p:spPr>
          <a:xfrm>
            <a:off x="542145" y="2405760"/>
            <a:ext cx="5042021" cy="1295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680nm </a:t>
            </a:r>
            <a:r>
              <a:rPr lang="de-DE" dirty="0">
                <a:sym typeface="Symbol" panose="05050102010706020507" pitchFamily="18" charset="2"/>
              </a:rPr>
              <a:t> </a:t>
            </a:r>
            <a:r>
              <a:rPr lang="en-GB" dirty="0"/>
              <a:t> donor bead produces singlet oxygen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which diffuses to Acceptor beads within </a:t>
            </a:r>
            <a:r>
              <a:rPr lang="en-GB" b="1" dirty="0"/>
              <a:t>200 nm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Emission detected 520nm - 620nm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37197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89B7-9829-4362-B9F4-27E7F738D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65" y="98658"/>
            <a:ext cx="10515600" cy="954270"/>
          </a:xfrm>
        </p:spPr>
        <p:txBody>
          <a:bodyPr/>
          <a:lstStyle/>
          <a:p>
            <a:r>
              <a:rPr lang="de-DE" u="sng" dirty="0"/>
              <a:t>Alpha Screen results </a:t>
            </a:r>
            <a:endParaRPr lang="LID4096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4B7F27-5391-4888-A626-8187F333C0FB}"/>
              </a:ext>
            </a:extLst>
          </p:cNvPr>
          <p:cNvSpPr txBox="1"/>
          <p:nvPr/>
        </p:nvSpPr>
        <p:spPr>
          <a:xfrm>
            <a:off x="5962919" y="1248299"/>
            <a:ext cx="5447764" cy="46628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Relevant values for drug interactions</a:t>
            </a:r>
          </a:p>
          <a:p>
            <a:endParaRPr lang="en-GB" b="1" u="sng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/>
              <a:t>Functional strength of the inhibitor: </a:t>
            </a:r>
          </a:p>
          <a:p>
            <a:pPr>
              <a:lnSpc>
                <a:spcPct val="150000"/>
              </a:lnSpc>
            </a:pPr>
            <a:r>
              <a:rPr lang="en-GB" b="1" dirty="0"/>
              <a:t>	 </a:t>
            </a:r>
            <a:r>
              <a:rPr lang="en-GB" b="1" dirty="0">
                <a:solidFill>
                  <a:srgbClr val="FF0000"/>
                </a:solidFill>
              </a:rPr>
              <a:t>(IC50) </a:t>
            </a:r>
            <a:r>
              <a:rPr lang="en-GB" dirty="0"/>
              <a:t>The half maximal inhibitory concentration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/>
              <a:t>Binding affinity: </a:t>
            </a:r>
          </a:p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FF0000"/>
                </a:solidFill>
              </a:rPr>
              <a:t>	(Ki) </a:t>
            </a:r>
            <a:r>
              <a:rPr lang="en-GB" dirty="0"/>
              <a:t>the inhibitory constant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B0E71A8-3E64-46C2-92F6-A3D18724068E}"/>
              </a:ext>
            </a:extLst>
          </p:cNvPr>
          <p:cNvGrpSpPr/>
          <p:nvPr/>
        </p:nvGrpSpPr>
        <p:grpSpPr>
          <a:xfrm>
            <a:off x="140865" y="871837"/>
            <a:ext cx="4225119" cy="4060209"/>
            <a:chOff x="140865" y="871837"/>
            <a:chExt cx="4225119" cy="406020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4EAD9E1-835F-49FE-973C-8BBA3686E2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469" t="20597" r="45843" b="27960"/>
            <a:stretch/>
          </p:blipFill>
          <p:spPr>
            <a:xfrm>
              <a:off x="140865" y="871837"/>
              <a:ext cx="4225119" cy="406020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AF77718-E311-4A12-A334-5AF965EEC115}"/>
                </a:ext>
              </a:extLst>
            </p:cNvPr>
            <p:cNvSpPr txBox="1"/>
            <p:nvPr/>
          </p:nvSpPr>
          <p:spPr>
            <a:xfrm>
              <a:off x="2806711" y="1168821"/>
              <a:ext cx="15592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Pex5 derivat 1</a:t>
              </a:r>
            </a:p>
            <a:p>
              <a:endParaRPr lang="LID4096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01F4957-6DA7-449D-BB38-302E38ADDCD8}"/>
              </a:ext>
            </a:extLst>
          </p:cNvPr>
          <p:cNvSpPr/>
          <p:nvPr/>
        </p:nvSpPr>
        <p:spPr>
          <a:xfrm>
            <a:off x="2919679" y="1612277"/>
            <a:ext cx="1259021" cy="55955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C06036-EF20-4F73-8AD4-15784E55C5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64" t="53532" r="39343" b="33433"/>
          <a:stretch/>
        </p:blipFill>
        <p:spPr>
          <a:xfrm>
            <a:off x="7623285" y="4058039"/>
            <a:ext cx="1883903" cy="11217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8B9F9AF-A792-4F92-A9E9-28835613EE3C}"/>
              </a:ext>
            </a:extLst>
          </p:cNvPr>
          <p:cNvSpPr txBox="1"/>
          <p:nvPr/>
        </p:nvSpPr>
        <p:spPr>
          <a:xfrm>
            <a:off x="9563375" y="4251467"/>
            <a:ext cx="160417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LT – Protein concentration</a:t>
            </a:r>
          </a:p>
          <a:p>
            <a:endParaRPr lang="LID4096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E2D1BF-CB6E-4CDA-AE8A-F16B5B8EFDAE}"/>
              </a:ext>
            </a:extLst>
          </p:cNvPr>
          <p:cNvSpPr txBox="1"/>
          <p:nvPr/>
        </p:nvSpPr>
        <p:spPr>
          <a:xfrm>
            <a:off x="6791731" y="5051686"/>
            <a:ext cx="37901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dirty="0"/>
          </a:p>
          <a:p>
            <a:r>
              <a:rPr lang="en-US" sz="1400" dirty="0" err="1"/>
              <a:t>KdL</a:t>
            </a:r>
            <a:r>
              <a:rPr lang="en-US" sz="1400" dirty="0"/>
              <a:t>*T – apparent binding constant in the system at given peptide concentration T</a:t>
            </a:r>
            <a:endParaRPr lang="en-GB" sz="1400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29689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2950C-D7EE-4ABA-9741-A0BB87188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7" y="18255"/>
            <a:ext cx="8998224" cy="1005615"/>
          </a:xfrm>
        </p:spPr>
        <p:txBody>
          <a:bodyPr>
            <a:normAutofit fontScale="90000"/>
          </a:bodyPr>
          <a:lstStyle/>
          <a:p>
            <a:r>
              <a:rPr lang="en-GB" u="sng" dirty="0"/>
              <a:t>In vitro </a:t>
            </a:r>
            <a:r>
              <a:rPr lang="en-GB" u="sng" dirty="0" err="1"/>
              <a:t>trypanocidal</a:t>
            </a:r>
            <a:r>
              <a:rPr lang="en-GB" u="sng" dirty="0"/>
              <a:t> activity of compounds</a:t>
            </a:r>
            <a:endParaRPr lang="LID4096" i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4C599-2024-4223-816C-668A6FA18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7961"/>
            <a:ext cx="7533068" cy="526900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DE" i="1" dirty="0"/>
              <a:t>How</a:t>
            </a:r>
            <a:r>
              <a:rPr lang="de-DE" dirty="0"/>
              <a:t> effective is the compound against the parasites?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/>
              <a:t>Resazurin 96 wellplate Assay</a:t>
            </a:r>
          </a:p>
          <a:p>
            <a:pPr marL="0" indent="0">
              <a:buNone/>
            </a:pPr>
            <a:endParaRPr lang="de-DE" dirty="0"/>
          </a:p>
          <a:p>
            <a:pPr marL="514350" indent="-514350">
              <a:buAutoNum type="arabicParenR"/>
            </a:pPr>
            <a:r>
              <a:rPr lang="de-DE" dirty="0"/>
              <a:t>Serial dilution of compound in well plate</a:t>
            </a:r>
          </a:p>
          <a:p>
            <a:pPr marL="514350" indent="-514350">
              <a:buAutoNum type="arabicParenR"/>
            </a:pPr>
            <a:r>
              <a:rPr lang="de-DE" dirty="0"/>
              <a:t>Add same amount of cells to each well </a:t>
            </a:r>
          </a:p>
          <a:p>
            <a:pPr marL="514350" indent="-514350">
              <a:buAutoNum type="arabicParenR"/>
            </a:pPr>
            <a:r>
              <a:rPr lang="en-GB" dirty="0"/>
              <a:t>incubated for 66 h (BSF) or 70 h (PCF)</a:t>
            </a:r>
          </a:p>
          <a:p>
            <a:pPr marL="514350" indent="-514350">
              <a:buAutoNum type="arabicParenR"/>
            </a:pPr>
            <a:r>
              <a:rPr lang="en-US" dirty="0"/>
              <a:t>Add resazurin (0.1 mg/ml) until 72h time point</a:t>
            </a:r>
          </a:p>
          <a:p>
            <a:pPr marL="514350" indent="-514350">
              <a:buAutoNum type="arabicParenR"/>
            </a:pPr>
            <a:r>
              <a:rPr lang="en-GB" dirty="0"/>
              <a:t>Reduction of resazurin by living cells was quantified by measuring the fluorescence</a:t>
            </a:r>
            <a:endParaRPr lang="de-DE" dirty="0"/>
          </a:p>
          <a:p>
            <a:pPr marL="514350" indent="-514350">
              <a:buAutoNum type="arabicParenR"/>
            </a:pPr>
            <a:endParaRPr lang="de-DE" dirty="0"/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b="1" u="sng" dirty="0">
                <a:solidFill>
                  <a:srgbClr val="FF0000"/>
                </a:solidFill>
              </a:rPr>
              <a:t> EC50:  </a:t>
            </a:r>
            <a:r>
              <a:rPr lang="en-US" b="1" u="sng" dirty="0" err="1"/>
              <a:t>halfmaximal</a:t>
            </a:r>
            <a:r>
              <a:rPr lang="en-US" b="1" u="sng" dirty="0"/>
              <a:t> effective concentration </a:t>
            </a:r>
            <a:endParaRPr lang="de-DE" b="1" u="sng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>
                <a:sym typeface="Symbol" panose="05050102010706020507" pitchFamily="18" charset="2"/>
              </a:rPr>
              <a:t> </a:t>
            </a:r>
            <a:r>
              <a:rPr lang="de-DE" dirty="0"/>
              <a:t>More compounds NMR based fragment screen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099CB4-10F5-4AD4-BB84-4E89A36DEA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98" t="26479" r="62055" b="47039"/>
          <a:stretch/>
        </p:blipFill>
        <p:spPr>
          <a:xfrm>
            <a:off x="7831427" y="856124"/>
            <a:ext cx="3443577" cy="251777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9DFC54B-F628-4B3F-82E8-728D36FD07EB}"/>
              </a:ext>
            </a:extLst>
          </p:cNvPr>
          <p:cNvGrpSpPr/>
          <p:nvPr/>
        </p:nvGrpSpPr>
        <p:grpSpPr>
          <a:xfrm>
            <a:off x="7540579" y="3909802"/>
            <a:ext cx="3522373" cy="2507753"/>
            <a:chOff x="6729210" y="3974197"/>
            <a:chExt cx="3522373" cy="25077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7E94709-856C-4866-8864-630461CC37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480" t="21408" r="32202" b="32112"/>
            <a:stretch/>
          </p:blipFill>
          <p:spPr>
            <a:xfrm>
              <a:off x="6729210" y="4019274"/>
              <a:ext cx="3522373" cy="2462676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1BEAD1B-F042-498C-8DB4-75C7ABA8FDC4}"/>
                </a:ext>
              </a:extLst>
            </p:cNvPr>
            <p:cNvSpPr/>
            <p:nvPr/>
          </p:nvSpPr>
          <p:spPr>
            <a:xfrm>
              <a:off x="8982968" y="3974197"/>
              <a:ext cx="1262175" cy="80386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</p:spTree>
    <p:extLst>
      <p:ext uri="{BB962C8B-B14F-4D97-AF65-F5344CB8AC3E}">
        <p14:creationId xmlns:p14="http://schemas.microsoft.com/office/powerpoint/2010/main" val="68411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0E062-0903-4F59-95D9-B1535C42C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32" y="101201"/>
            <a:ext cx="4465319" cy="764812"/>
          </a:xfrm>
        </p:spPr>
        <p:txBody>
          <a:bodyPr/>
          <a:lstStyle/>
          <a:p>
            <a:r>
              <a:rPr lang="de-DE" u="sng" dirty="0"/>
              <a:t>Drug optimization</a:t>
            </a:r>
            <a:endParaRPr lang="LID4096" u="sng" dirty="0"/>
          </a:p>
        </p:txBody>
      </p:sp>
      <p:pic>
        <p:nvPicPr>
          <p:cNvPr id="4" name="Picture 3" descr="Screen Shot 2017-05-11 at 7.59.50 AM.png">
            <a:extLst>
              <a:ext uri="{FF2B5EF4-FFF2-40B4-BE49-F238E27FC236}">
                <a16:creationId xmlns:a16="http://schemas.microsoft.com/office/drawing/2014/main" id="{D854CCDC-D4EC-41DA-845E-8EBFA7790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6" y="770492"/>
            <a:ext cx="11662832" cy="457365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E9387AD-C53A-4472-80E2-2792D0DAF244}"/>
              </a:ext>
            </a:extLst>
          </p:cNvPr>
          <p:cNvSpPr/>
          <p:nvPr/>
        </p:nvSpPr>
        <p:spPr>
          <a:xfrm>
            <a:off x="3698966" y="866013"/>
            <a:ext cx="879565" cy="8795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6BB5C51-A380-4032-9C60-796354B00065}"/>
              </a:ext>
            </a:extLst>
          </p:cNvPr>
          <p:cNvSpPr/>
          <p:nvPr/>
        </p:nvSpPr>
        <p:spPr>
          <a:xfrm>
            <a:off x="5392784" y="3587932"/>
            <a:ext cx="879565" cy="8795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57FFE13-9FD0-4E9C-A3CD-51E30225D8B6}"/>
              </a:ext>
            </a:extLst>
          </p:cNvPr>
          <p:cNvSpPr/>
          <p:nvPr/>
        </p:nvSpPr>
        <p:spPr>
          <a:xfrm>
            <a:off x="10007240" y="3284893"/>
            <a:ext cx="472438" cy="4206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237506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4608-C84D-4FF8-BE6D-6D7264919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39" y="85786"/>
            <a:ext cx="10515600" cy="1325563"/>
          </a:xfrm>
        </p:spPr>
        <p:txBody>
          <a:bodyPr/>
          <a:lstStyle/>
          <a:p>
            <a:r>
              <a:rPr lang="de-DE" dirty="0"/>
              <a:t>How does changing one molecular group change affinity drastically?</a:t>
            </a:r>
            <a:endParaRPr lang="LID4096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016BB07-84DF-4C1C-A3A9-D01244A8B6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60" t="48714" r="50761" b="20823"/>
          <a:stretch/>
        </p:blipFill>
        <p:spPr>
          <a:xfrm>
            <a:off x="5734532" y="1363106"/>
            <a:ext cx="6251529" cy="305368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1290353-6B3C-49CA-8BF1-D5B9EEAAEF84}"/>
              </a:ext>
            </a:extLst>
          </p:cNvPr>
          <p:cNvGrpSpPr/>
          <p:nvPr/>
        </p:nvGrpSpPr>
        <p:grpSpPr>
          <a:xfrm>
            <a:off x="106252" y="1318724"/>
            <a:ext cx="6055170" cy="2920119"/>
            <a:chOff x="106252" y="1318724"/>
            <a:chExt cx="6055170" cy="292011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26091F4-B486-4AEF-B4C0-89D7E74C28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9068" t="18997" r="10133" b="51534"/>
            <a:stretch/>
          </p:blipFill>
          <p:spPr>
            <a:xfrm>
              <a:off x="106252" y="1318724"/>
              <a:ext cx="6055170" cy="2920119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E3B8347-523D-4011-829E-EA012BC7B022}"/>
                </a:ext>
              </a:extLst>
            </p:cNvPr>
            <p:cNvSpPr/>
            <p:nvPr/>
          </p:nvSpPr>
          <p:spPr>
            <a:xfrm>
              <a:off x="3768206" y="2058043"/>
              <a:ext cx="879565" cy="45720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75F2FBED-51BC-4508-A624-8E342DA9FCE5}"/>
              </a:ext>
            </a:extLst>
          </p:cNvPr>
          <p:cNvSpPr/>
          <p:nvPr/>
        </p:nvSpPr>
        <p:spPr>
          <a:xfrm>
            <a:off x="9671023" y="1907790"/>
            <a:ext cx="879565" cy="45720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14FD5A-D31E-45CE-93CA-A37C5C04B14C}"/>
              </a:ext>
            </a:extLst>
          </p:cNvPr>
          <p:cNvSpPr/>
          <p:nvPr/>
        </p:nvSpPr>
        <p:spPr>
          <a:xfrm>
            <a:off x="493506" y="4686431"/>
            <a:ext cx="933307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Symbol" panose="05050102010706020507" pitchFamily="18" charset="2"/>
              <a:buChar char="®"/>
            </a:pPr>
            <a:r>
              <a:rPr lang="en-US" sz="2000" dirty="0"/>
              <a:t>5-Aminogroup is near to the negatively charged carboxyl side chains of Glutamine E34</a:t>
            </a:r>
          </a:p>
          <a:p>
            <a:pPr marL="285750" indent="-285750">
              <a:buFont typeface="Symbol" panose="05050102010706020507" pitchFamily="18" charset="2"/>
              <a:buChar char="®"/>
            </a:pPr>
            <a:endParaRPr lang="en-US" sz="2000" dirty="0"/>
          </a:p>
          <a:p>
            <a:pPr marL="285750" indent="-285750">
              <a:buFont typeface="Symbol" panose="05050102010706020507" pitchFamily="18" charset="2"/>
              <a:buChar char="®"/>
            </a:pPr>
            <a:r>
              <a:rPr lang="en-US" sz="2000" dirty="0"/>
              <a:t>In humans: Lysine K34 (positive charge) in the way! Hspex14 Binding is blocked</a:t>
            </a:r>
            <a:r>
              <a:rPr lang="en-US" sz="2800" dirty="0"/>
              <a:t> </a:t>
            </a:r>
            <a:endParaRPr lang="LID4096" sz="2800" dirty="0"/>
          </a:p>
        </p:txBody>
      </p:sp>
    </p:spTree>
    <p:extLst>
      <p:ext uri="{BB962C8B-B14F-4D97-AF65-F5344CB8AC3E}">
        <p14:creationId xmlns:p14="http://schemas.microsoft.com/office/powerpoint/2010/main" val="391258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8400B3-201D-42BC-89BB-BF19C3CDC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811" t="10535" r="6473" b="72085"/>
          <a:stretch/>
        </p:blipFill>
        <p:spPr>
          <a:xfrm>
            <a:off x="2084294" y="4133944"/>
            <a:ext cx="7147113" cy="24561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110C808-4F72-4CAE-BACE-169FAF552141}"/>
              </a:ext>
            </a:extLst>
          </p:cNvPr>
          <p:cNvSpPr/>
          <p:nvPr/>
        </p:nvSpPr>
        <p:spPr>
          <a:xfrm>
            <a:off x="8498541" y="3939989"/>
            <a:ext cx="1264024" cy="7799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6" name="Picture 5" descr="Screen Shot 2017-05-11 at 7.59.50 AM.png">
            <a:extLst>
              <a:ext uri="{FF2B5EF4-FFF2-40B4-BE49-F238E27FC236}">
                <a16:creationId xmlns:a16="http://schemas.microsoft.com/office/drawing/2014/main" id="{882A96C8-5FD4-4A1A-AFF0-AB5DB18466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13" t="20310" b="33810"/>
          <a:stretch/>
        </p:blipFill>
        <p:spPr>
          <a:xfrm>
            <a:off x="4258035" y="1048795"/>
            <a:ext cx="3552038" cy="2988171"/>
          </a:xfrm>
          <a:prstGeom prst="rect">
            <a:avLst/>
          </a:prstGeom>
        </p:spPr>
      </p:pic>
      <p:pic>
        <p:nvPicPr>
          <p:cNvPr id="7" name="Picture 6" descr="Screen Shot 2017-05-11 at 7.59.50 AM.png">
            <a:extLst>
              <a:ext uri="{FF2B5EF4-FFF2-40B4-BE49-F238E27FC236}">
                <a16:creationId xmlns:a16="http://schemas.microsoft.com/office/drawing/2014/main" id="{82A69AFD-349B-408A-B535-4C7D896702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45" t="26767" r="28373" b="36266"/>
          <a:stretch/>
        </p:blipFill>
        <p:spPr>
          <a:xfrm>
            <a:off x="2389211" y="2859789"/>
            <a:ext cx="1954604" cy="1541423"/>
          </a:xfrm>
          <a:prstGeom prst="rect">
            <a:avLst/>
          </a:prstGeom>
        </p:spPr>
      </p:pic>
      <p:pic>
        <p:nvPicPr>
          <p:cNvPr id="8" name="Picture 7" descr="Screen Shot 2017-05-11 at 7.59.50 AM.png">
            <a:extLst>
              <a:ext uri="{FF2B5EF4-FFF2-40B4-BE49-F238E27FC236}">
                <a16:creationId xmlns:a16="http://schemas.microsoft.com/office/drawing/2014/main" id="{BBA20E10-1EC3-49B4-9F93-FB9776FD83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4" r="53373" b="60601"/>
          <a:stretch/>
        </p:blipFill>
        <p:spPr>
          <a:xfrm>
            <a:off x="7121604" y="3352764"/>
            <a:ext cx="1650628" cy="156235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85B51BC-B59C-45B5-872F-E64CC74F9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32" y="101201"/>
            <a:ext cx="6476999" cy="764812"/>
          </a:xfrm>
        </p:spPr>
        <p:txBody>
          <a:bodyPr>
            <a:normAutofit/>
          </a:bodyPr>
          <a:lstStyle/>
          <a:p>
            <a:r>
              <a:rPr lang="de-DE" u="sng" dirty="0"/>
              <a:t>Compound 5 is the winner!</a:t>
            </a:r>
            <a:endParaRPr lang="LID4096" u="sng" dirty="0"/>
          </a:p>
        </p:txBody>
      </p:sp>
    </p:spTree>
    <p:extLst>
      <p:ext uri="{BB962C8B-B14F-4D97-AF65-F5344CB8AC3E}">
        <p14:creationId xmlns:p14="http://schemas.microsoft.com/office/powerpoint/2010/main" val="135070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125D6-AACA-4384-8246-4D983C53C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82" y="836033"/>
            <a:ext cx="5719355" cy="608058"/>
          </a:xfrm>
        </p:spPr>
        <p:txBody>
          <a:bodyPr>
            <a:normAutofit fontScale="90000"/>
          </a:bodyPr>
          <a:lstStyle/>
          <a:p>
            <a:r>
              <a:rPr lang="de-DE" u="sng" dirty="0"/>
              <a:t>pex14 as a potential Drug Target</a:t>
            </a:r>
            <a:br>
              <a:rPr lang="de-DE" u="sng" dirty="0"/>
            </a:br>
            <a:endParaRPr lang="LID4096" u="sng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BC3DC7-604B-4D69-B6D8-89FAE3D25E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4591" t="8637" r="7624" b="16058"/>
          <a:stretch/>
        </p:blipFill>
        <p:spPr>
          <a:xfrm>
            <a:off x="5982789" y="91917"/>
            <a:ext cx="3744684" cy="676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1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CC3A-675F-4091-9AA0-A873CC55F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73" y="143057"/>
            <a:ext cx="10966964" cy="477429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Validation in vivo:  Immunofluorescence microscopy</a:t>
            </a:r>
            <a:endParaRPr lang="LID4096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935E2AC-318D-43CF-8E0D-4964B940DAAF}"/>
              </a:ext>
            </a:extLst>
          </p:cNvPr>
          <p:cNvGrpSpPr/>
          <p:nvPr/>
        </p:nvGrpSpPr>
        <p:grpSpPr>
          <a:xfrm>
            <a:off x="328116" y="812654"/>
            <a:ext cx="10775313" cy="4209570"/>
            <a:chOff x="328116" y="812654"/>
            <a:chExt cx="10775313" cy="420957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87DB791-98DA-4766-8995-6E31C06B55A9}"/>
                </a:ext>
              </a:extLst>
            </p:cNvPr>
            <p:cNvGrpSpPr/>
            <p:nvPr/>
          </p:nvGrpSpPr>
          <p:grpSpPr>
            <a:xfrm>
              <a:off x="328116" y="812654"/>
              <a:ext cx="10775313" cy="4196951"/>
              <a:chOff x="-642953" y="697820"/>
              <a:chExt cx="9218421" cy="3083278"/>
            </a:xfrm>
          </p:grpSpPr>
          <p:pic>
            <p:nvPicPr>
              <p:cNvPr id="5" name="Picture 4" descr="Screen Shot 2017-05-11 at 8.40.15 AM.png">
                <a:extLst>
                  <a:ext uri="{FF2B5EF4-FFF2-40B4-BE49-F238E27FC236}">
                    <a16:creationId xmlns:a16="http://schemas.microsoft.com/office/drawing/2014/main" id="{D60B5CCC-44DA-4AD0-AC31-A4888C97BF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42953" y="697820"/>
                <a:ext cx="4341071" cy="2538720"/>
              </a:xfrm>
              <a:prstGeom prst="rect">
                <a:avLst/>
              </a:prstGeom>
            </p:spPr>
          </p:pic>
          <p:pic>
            <p:nvPicPr>
              <p:cNvPr id="6" name="Picture 5" descr="Screen Shot 2017-05-11 at 8.45.55 AM.png">
                <a:extLst>
                  <a:ext uri="{FF2B5EF4-FFF2-40B4-BE49-F238E27FC236}">
                    <a16:creationId xmlns:a16="http://schemas.microsoft.com/office/drawing/2014/main" id="{62008F15-AB2D-498F-9B04-C572CBEF3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60921" y="697820"/>
                <a:ext cx="4103197" cy="2538720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8C6E92-0B7B-412D-85B1-0BF90F9A9408}"/>
                  </a:ext>
                </a:extLst>
              </p:cNvPr>
              <p:cNvSpPr txBox="1"/>
              <p:nvPr/>
            </p:nvSpPr>
            <p:spPr>
              <a:xfrm>
                <a:off x="542751" y="3473321"/>
                <a:ext cx="80327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en-US" sz="1400" dirty="0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30AB0CD-4710-4614-BADE-B57934D926EF}"/>
                </a:ext>
              </a:extLst>
            </p:cNvPr>
            <p:cNvSpPr/>
            <p:nvPr/>
          </p:nvSpPr>
          <p:spPr>
            <a:xfrm>
              <a:off x="6096000" y="4343516"/>
              <a:ext cx="475705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GAPDH: </a:t>
              </a:r>
              <a:r>
                <a:rPr lang="en-US" dirty="0" err="1"/>
                <a:t>glycossomal</a:t>
              </a:r>
              <a:r>
                <a:rPr lang="en-US" dirty="0"/>
                <a:t> glyceraldehyde 3 phosphate</a:t>
              </a:r>
            </a:p>
            <a:p>
              <a:r>
                <a:rPr lang="en-US" dirty="0"/>
                <a:t>ALD: aldolase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584779-0668-4398-B940-98BB689B1CE0}"/>
                </a:ext>
              </a:extLst>
            </p:cNvPr>
            <p:cNvSpPr/>
            <p:nvPr/>
          </p:nvSpPr>
          <p:spPr>
            <a:xfrm>
              <a:off x="507275" y="4375893"/>
              <a:ext cx="6096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/>
                <a:t>PFK: phosphofructokinase</a:t>
              </a:r>
            </a:p>
            <a:p>
              <a:r>
                <a:rPr lang="en-US" dirty="0"/>
                <a:t>HK: Hexokinase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71BC915-C979-4C74-BC7D-22C016914798}"/>
              </a:ext>
            </a:extLst>
          </p:cNvPr>
          <p:cNvSpPr txBox="1"/>
          <p:nvPr/>
        </p:nvSpPr>
        <p:spPr>
          <a:xfrm>
            <a:off x="3060136" y="5344530"/>
            <a:ext cx="56818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ym typeface="Symbol" panose="05050102010706020507" pitchFamily="18" charset="2"/>
              </a:rPr>
              <a:t></a:t>
            </a:r>
            <a:r>
              <a:rPr lang="de-DE" u="sng" dirty="0"/>
              <a:t>control: </a:t>
            </a:r>
            <a:r>
              <a:rPr lang="de-DE" dirty="0"/>
              <a:t>granular distribution (Enzymes in Glycosomes)</a:t>
            </a:r>
          </a:p>
          <a:p>
            <a:endParaRPr lang="de-DE" dirty="0"/>
          </a:p>
          <a:p>
            <a:r>
              <a:rPr lang="de-DE" u="sng" dirty="0"/>
              <a:t>+ Compound 5</a:t>
            </a:r>
            <a:r>
              <a:rPr lang="de-DE" dirty="0"/>
              <a:t>: Glyocomal enzymes remain in Cytoplasma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7639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8254-6B71-4BFF-ACD0-76EDE1E3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306342"/>
            <a:ext cx="8044543" cy="503555"/>
          </a:xfrm>
        </p:spPr>
        <p:txBody>
          <a:bodyPr>
            <a:normAutofit fontScale="90000"/>
          </a:bodyPr>
          <a:lstStyle/>
          <a:p>
            <a:r>
              <a:rPr lang="de-DE" u="sng" dirty="0"/>
              <a:t>Statistical anlysis of mislocalisation</a:t>
            </a:r>
            <a:endParaRPr lang="LID4096" u="sng" dirty="0"/>
          </a:p>
        </p:txBody>
      </p:sp>
      <p:pic>
        <p:nvPicPr>
          <p:cNvPr id="4" name="Picture 3" descr="Screen Shot 2017-05-11 at 8.41.51 AM.png">
            <a:extLst>
              <a:ext uri="{FF2B5EF4-FFF2-40B4-BE49-F238E27FC236}">
                <a16:creationId xmlns:a16="http://schemas.microsoft.com/office/drawing/2014/main" id="{C7236B67-A3B3-4D0B-914A-56C6D1BDF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61" y="1502814"/>
            <a:ext cx="6154730" cy="3565574"/>
          </a:xfrm>
          <a:prstGeom prst="rect">
            <a:avLst/>
          </a:prstGeom>
        </p:spPr>
      </p:pic>
      <p:pic>
        <p:nvPicPr>
          <p:cNvPr id="5" name="Picture 4" descr="Screen Shot 2017-05-11 at 8.51.59 AM.png">
            <a:extLst>
              <a:ext uri="{FF2B5EF4-FFF2-40B4-BE49-F238E27FC236}">
                <a16:creationId xmlns:a16="http://schemas.microsoft.com/office/drawing/2014/main" id="{6B600FF5-2C89-42C9-A6CB-88244834A0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58"/>
          <a:stretch/>
        </p:blipFill>
        <p:spPr>
          <a:xfrm>
            <a:off x="7692998" y="1288560"/>
            <a:ext cx="3321743" cy="41769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353C9C-39ED-4562-8EA4-54F4FFD58693}"/>
              </a:ext>
            </a:extLst>
          </p:cNvPr>
          <p:cNvSpPr/>
          <p:nvPr/>
        </p:nvSpPr>
        <p:spPr>
          <a:xfrm>
            <a:off x="886098" y="514235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de-DE" dirty="0">
                <a:sym typeface="Symbol" panose="05050102010706020507" pitchFamily="18" charset="2"/>
              </a:rPr>
              <a:t>  </a:t>
            </a:r>
            <a:r>
              <a:rPr lang="en-US" b="1" dirty="0" err="1"/>
              <a:t>mislocalization</a:t>
            </a:r>
            <a:r>
              <a:rPr lang="en-US" b="1" dirty="0"/>
              <a:t> of glycosomal enzymes </a:t>
            </a:r>
            <a:r>
              <a:rPr lang="en-US" dirty="0"/>
              <a:t>in the presence of a sublethal concentration of derivative 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5CF76B-5A39-4860-9183-9BC8ECDE6E45}"/>
              </a:ext>
            </a:extLst>
          </p:cNvPr>
          <p:cNvSpPr/>
          <p:nvPr/>
        </p:nvSpPr>
        <p:spPr>
          <a:xfrm>
            <a:off x="7692998" y="5465519"/>
            <a:ext cx="4140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dirty="0">
                <a:sym typeface="Symbol" panose="05050102010706020507" pitchFamily="18" charset="2"/>
              </a:rPr>
              <a:t>  </a:t>
            </a:r>
            <a:r>
              <a:rPr lang="en-US" b="1" dirty="0"/>
              <a:t>28h treatment shows ATP depletion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9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2140B-5658-45A4-99AC-7F5BDD8D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811" y="218204"/>
            <a:ext cx="4889862" cy="359863"/>
          </a:xfrm>
        </p:spPr>
        <p:txBody>
          <a:bodyPr>
            <a:normAutofit fontScale="90000"/>
          </a:bodyPr>
          <a:lstStyle/>
          <a:p>
            <a:r>
              <a:rPr lang="de-DE" u="sng" dirty="0"/>
              <a:t>animal model</a:t>
            </a:r>
            <a:endParaRPr lang="LID4096" u="sng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D33237-49DF-4D8F-9E3A-BEDD9C380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035" y="845909"/>
            <a:ext cx="6653349" cy="2269582"/>
          </a:xfrm>
        </p:spPr>
        <p:txBody>
          <a:bodyPr>
            <a:normAutofit fontScale="92500"/>
          </a:bodyPr>
          <a:lstStyle/>
          <a:p>
            <a:r>
              <a:rPr lang="de-DE" dirty="0"/>
              <a:t>Compound </a:t>
            </a:r>
            <a:r>
              <a:rPr lang="de-DE" b="1" dirty="0"/>
              <a:t>5</a:t>
            </a:r>
            <a:r>
              <a:rPr lang="de-DE" dirty="0"/>
              <a:t> had no effect in mouse model! </a:t>
            </a:r>
          </a:p>
          <a:p>
            <a:r>
              <a:rPr lang="de-DE" dirty="0"/>
              <a:t>Plasma protein binding too high! (99,4%)</a:t>
            </a:r>
          </a:p>
          <a:p>
            <a:r>
              <a:rPr lang="de-DE" dirty="0"/>
              <a:t>Hydrophobic binding site causes unfavourable </a:t>
            </a:r>
            <a:r>
              <a:rPr lang="de-DE" b="1" dirty="0">
                <a:solidFill>
                  <a:srgbClr val="00B050"/>
                </a:solidFill>
              </a:rPr>
              <a:t>ADME</a:t>
            </a:r>
            <a:r>
              <a:rPr lang="de-DE" dirty="0"/>
              <a:t> values </a:t>
            </a:r>
            <a:br>
              <a:rPr lang="de-DE" dirty="0"/>
            </a:br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D4E3EA-C3E1-46B2-AE3F-80620F8AB5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34" t="44507" r="65666" b="30461"/>
          <a:stretch/>
        </p:blipFill>
        <p:spPr>
          <a:xfrm>
            <a:off x="8527540" y="758499"/>
            <a:ext cx="1816287" cy="1222201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35071273-23B7-474A-A5AD-F809A0A1EED7}"/>
              </a:ext>
            </a:extLst>
          </p:cNvPr>
          <p:cNvSpPr/>
          <p:nvPr/>
        </p:nvSpPr>
        <p:spPr>
          <a:xfrm>
            <a:off x="3022952" y="2862068"/>
            <a:ext cx="548640" cy="1406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8AEEE267-351E-4582-AEB5-94D49B14EF75}"/>
              </a:ext>
            </a:extLst>
          </p:cNvPr>
          <p:cNvSpPr txBox="1">
            <a:spLocks/>
          </p:cNvSpPr>
          <p:nvPr/>
        </p:nvSpPr>
        <p:spPr>
          <a:xfrm>
            <a:off x="501953" y="5164225"/>
            <a:ext cx="6653349" cy="1203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Compound </a:t>
            </a:r>
            <a:r>
              <a:rPr lang="de-DE" b="1" dirty="0"/>
              <a:t>6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Plasma protein binding </a:t>
            </a:r>
            <a:r>
              <a:rPr lang="de-DE" b="1" u="sng" dirty="0"/>
              <a:t>95,7%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29F0CE-F16F-43F3-BA6C-C35054B14120}"/>
              </a:ext>
            </a:extLst>
          </p:cNvPr>
          <p:cNvGrpSpPr/>
          <p:nvPr/>
        </p:nvGrpSpPr>
        <p:grpSpPr>
          <a:xfrm>
            <a:off x="4793387" y="3172139"/>
            <a:ext cx="2084516" cy="2072597"/>
            <a:chOff x="5606143" y="3076302"/>
            <a:chExt cx="2152604" cy="223710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93D847B-B8EE-4F11-8E42-C3F533CEF5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8867" t="26621" r="7673" b="53238"/>
            <a:stretch/>
          </p:blipFill>
          <p:spPr>
            <a:xfrm>
              <a:off x="5719354" y="3076302"/>
              <a:ext cx="2039393" cy="2034449"/>
            </a:xfrm>
            <a:prstGeom prst="rect">
              <a:avLst/>
            </a:prstGeom>
          </p:spPr>
        </p:pic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B3F58291-5B6C-4B9B-BE2E-729BB1F0748A}"/>
                </a:ext>
              </a:extLst>
            </p:cNvPr>
            <p:cNvSpPr/>
            <p:nvPr/>
          </p:nvSpPr>
          <p:spPr>
            <a:xfrm>
              <a:off x="5606143" y="3857556"/>
              <a:ext cx="548640" cy="1455852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8642B95-6A96-4D24-9BD4-76D1F81A5D9F}"/>
              </a:ext>
            </a:extLst>
          </p:cNvPr>
          <p:cNvSpPr txBox="1">
            <a:spLocks/>
          </p:cNvSpPr>
          <p:nvPr/>
        </p:nvSpPr>
        <p:spPr>
          <a:xfrm>
            <a:off x="8675101" y="2513760"/>
            <a:ext cx="3024864" cy="1849234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400" b="1" dirty="0">
                <a:solidFill>
                  <a:srgbClr val="00B050"/>
                </a:solidFill>
              </a:rPr>
              <a:t>A</a:t>
            </a:r>
            <a:r>
              <a:rPr lang="de-DE" sz="2400" dirty="0"/>
              <a:t> = Absorption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400" b="1" dirty="0">
                <a:solidFill>
                  <a:srgbClr val="00B050"/>
                </a:solidFill>
              </a:rPr>
              <a:t>D</a:t>
            </a:r>
            <a:r>
              <a:rPr lang="de-DE" sz="2400" dirty="0"/>
              <a:t> = distribution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400" b="1" dirty="0">
                <a:solidFill>
                  <a:srgbClr val="00B050"/>
                </a:solidFill>
              </a:rPr>
              <a:t>M</a:t>
            </a:r>
            <a:r>
              <a:rPr lang="de-DE" sz="2400" dirty="0"/>
              <a:t> = Metabolism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400" b="1" dirty="0">
                <a:solidFill>
                  <a:srgbClr val="00B050"/>
                </a:solidFill>
              </a:rPr>
              <a:t>E</a:t>
            </a:r>
            <a:r>
              <a:rPr lang="de-DE" sz="2400" dirty="0"/>
              <a:t> = Excretion</a:t>
            </a:r>
          </a:p>
        </p:txBody>
      </p:sp>
    </p:spTree>
    <p:extLst>
      <p:ext uri="{BB962C8B-B14F-4D97-AF65-F5344CB8AC3E}">
        <p14:creationId xmlns:p14="http://schemas.microsoft.com/office/powerpoint/2010/main" val="228586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04AF-5E0A-41D5-94AB-D46CAC3A5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66" y="116930"/>
            <a:ext cx="6365965" cy="758281"/>
          </a:xfrm>
        </p:spPr>
        <p:txBody>
          <a:bodyPr/>
          <a:lstStyle/>
          <a:p>
            <a:r>
              <a:rPr lang="de-DE" dirty="0"/>
              <a:t>Pex5 derivates</a:t>
            </a:r>
            <a:endParaRPr lang="LID4096" dirty="0"/>
          </a:p>
        </p:txBody>
      </p:sp>
      <p:pic>
        <p:nvPicPr>
          <p:cNvPr id="4" name="Content Placeholder 3" descr="Screen Shot 2017-05-11 at 8.56.55 AM.png">
            <a:extLst>
              <a:ext uri="{FF2B5EF4-FFF2-40B4-BE49-F238E27FC236}">
                <a16:creationId xmlns:a16="http://schemas.microsoft.com/office/drawing/2014/main" id="{0ABE3DDB-FC72-4750-A2FB-9993D11A62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211"/>
            <a:ext cx="12136473" cy="382269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3ECC77E-1F6D-4EB4-9DFA-21C06F9EF392}"/>
              </a:ext>
            </a:extLst>
          </p:cNvPr>
          <p:cNvSpPr/>
          <p:nvPr/>
        </p:nvSpPr>
        <p:spPr>
          <a:xfrm>
            <a:off x="2007326" y="3931919"/>
            <a:ext cx="879565" cy="45720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84F55F1-36CD-4E7D-B25E-8A36C1C9C669}"/>
              </a:ext>
            </a:extLst>
          </p:cNvPr>
          <p:cNvSpPr/>
          <p:nvPr/>
        </p:nvSpPr>
        <p:spPr>
          <a:xfrm>
            <a:off x="10591801" y="3931918"/>
            <a:ext cx="1164770" cy="45720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E6A718-A37C-4C90-84F9-28E0156AD9CF}"/>
              </a:ext>
            </a:extLst>
          </p:cNvPr>
          <p:cNvSpPr/>
          <p:nvPr/>
        </p:nvSpPr>
        <p:spPr>
          <a:xfrm>
            <a:off x="3725668" y="5299434"/>
            <a:ext cx="62471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u="sng" dirty="0"/>
              <a:t>better therapeutical fit than compound 5 </a:t>
            </a:r>
            <a:endParaRPr lang="LID4096" sz="2800" u="sng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2E05C007-084C-481C-B908-51AAD1ACF4E8}"/>
              </a:ext>
            </a:extLst>
          </p:cNvPr>
          <p:cNvSpPr/>
          <p:nvPr/>
        </p:nvSpPr>
        <p:spPr>
          <a:xfrm rot="8240158">
            <a:off x="3294411" y="4372167"/>
            <a:ext cx="45719" cy="1096253"/>
          </a:xfrm>
          <a:prstGeom prst="downArrow">
            <a:avLst>
              <a:gd name="adj1" fmla="val 50000"/>
              <a:gd name="adj2" fmla="val 4703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90EB0745-73BE-4D99-B510-4CFEF4E70400}"/>
              </a:ext>
            </a:extLst>
          </p:cNvPr>
          <p:cNvSpPr/>
          <p:nvPr/>
        </p:nvSpPr>
        <p:spPr>
          <a:xfrm rot="12827893" flipH="1">
            <a:off x="10329291" y="4257666"/>
            <a:ext cx="45719" cy="1096253"/>
          </a:xfrm>
          <a:prstGeom prst="downArrow">
            <a:avLst>
              <a:gd name="adj1" fmla="val 50000"/>
              <a:gd name="adj2" fmla="val 4703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2485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B3D83-414B-4A0D-AB62-7A06B6031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517" y="591736"/>
            <a:ext cx="4107289" cy="4839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4000" dirty="0"/>
              <a:t>Any questions </a:t>
            </a:r>
            <a:r>
              <a:rPr lang="de-DE" sz="4000" dirty="0">
                <a:sym typeface="Wingdings" panose="05000000000000000000" pitchFamily="2" charset="2"/>
              </a:rPr>
              <a:t> ?</a:t>
            </a:r>
            <a:endParaRPr lang="LID4096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4BA35E-6B6B-47A2-A219-E75112A0AE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45" t="11643" r="9102" b="52300"/>
          <a:stretch/>
        </p:blipFill>
        <p:spPr>
          <a:xfrm>
            <a:off x="4064356" y="1661374"/>
            <a:ext cx="4854263" cy="401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0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34D40-5E52-4D60-9D3B-F32A6558D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Video Reference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8CABD-2934-41CA-AC70-FC4EEED5D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50916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Patterns of organelle ontogeny through a cell cycle revealed by whole-cell reconstructions using 3D electron microscopy Louise Hughes1 , Samantha Borrett1 , Katie Towers1 , Tobias Starborg2 and Sue Vaughan1,*</a:t>
            </a:r>
          </a:p>
          <a:p>
            <a:endParaRPr lang="en-US" dirty="0"/>
          </a:p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http://www.esrf.eu/home/UsersAndScience/Publications/Highlights/highlights-2017.html/structural-biology/structure-based-development-of-small-molecules-that-disrupt-glycosomal-transport-in-trypanosoma-para.html#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search?q=questions&amp;tbm=isch&amp;ved=2ahUKEwiy_PGbprXpAhVaNuwKHZgIA0IQ2-cCegQIABAA&amp;oq=questions&amp;gs_lcp=CgNpbWcQAzICCAAyAggAMgIIADICCAAyAggAMgIIADICCAAyAggAMgIIADICCAA6BwgjEOoCECdQlg5Y1yJgjCVoAXAAeACAAYIBiAHPB5IBAzQuNZgBAKABAaoBC2d3cy13aXotaW1nsAEK&amp;sclient=img&amp;ei=Yz6-XvK-KdrssAeYkYyQBA&amp;bih=802&amp;biw=1368&amp;rlz=1C1CHBF_deDE795DE795#imgrc=C5UUMYwKJ5i1NM&amp;imgdii=05hJp2AJXNmn7M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972302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1967</TotalTime>
  <Words>902</Words>
  <Application>Microsoft Office PowerPoint</Application>
  <PresentationFormat>Widescreen</PresentationFormat>
  <Paragraphs>168</Paragraphs>
  <Slides>24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Symbol</vt:lpstr>
      <vt:lpstr>Office Theme</vt:lpstr>
      <vt:lpstr>PowerPoint Presentation</vt:lpstr>
      <vt:lpstr>Trypanosoma </vt:lpstr>
      <vt:lpstr>PowerPoint Presentation</vt:lpstr>
      <vt:lpstr>PowerPoint Presentation</vt:lpstr>
      <vt:lpstr>Glycosomes</vt:lpstr>
      <vt:lpstr>Pex14 Inhibitor</vt:lpstr>
      <vt:lpstr>PowerPoint Presentation</vt:lpstr>
      <vt:lpstr>Problem: You don‘t want to kill the host</vt:lpstr>
      <vt:lpstr>Drug development steps</vt:lpstr>
      <vt:lpstr>Pharmacophor 3D Model</vt:lpstr>
      <vt:lpstr>Validation of binding with 1H-15N heteronuclear NMR Spec </vt:lpstr>
      <vt:lpstr>Alpha Screen Method  </vt:lpstr>
      <vt:lpstr>Alpha Screen results </vt:lpstr>
      <vt:lpstr>In vitro trypanocidal activity of compounds</vt:lpstr>
      <vt:lpstr>Drug optimization</vt:lpstr>
      <vt:lpstr>How does changing one molecular group change affinity drastically?</vt:lpstr>
      <vt:lpstr>Compound 5 is the winner!</vt:lpstr>
      <vt:lpstr>pex14 as a potential Drug Target </vt:lpstr>
      <vt:lpstr>Validation in vivo:  Immunofluorescence microscopy</vt:lpstr>
      <vt:lpstr>Statistical anlysis of mislocalisation</vt:lpstr>
      <vt:lpstr>animal model</vt:lpstr>
      <vt:lpstr>Pex5 derivates</vt:lpstr>
      <vt:lpstr>PowerPoint Presentation</vt:lpstr>
      <vt:lpstr>Video 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Theresa Thanner</dc:creator>
  <cp:lastModifiedBy>Theresa Thanner</cp:lastModifiedBy>
  <cp:revision>59</cp:revision>
  <dcterms:created xsi:type="dcterms:W3CDTF">2020-05-13T20:08:33Z</dcterms:created>
  <dcterms:modified xsi:type="dcterms:W3CDTF">2020-05-15T09:47:34Z</dcterms:modified>
</cp:coreProperties>
</file>