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301" r:id="rId4"/>
    <p:sldId id="271" r:id="rId5"/>
    <p:sldId id="258" r:id="rId6"/>
    <p:sldId id="259" r:id="rId7"/>
    <p:sldId id="261" r:id="rId8"/>
    <p:sldId id="260" r:id="rId9"/>
    <p:sldId id="266" r:id="rId10"/>
    <p:sldId id="268" r:id="rId11"/>
    <p:sldId id="264" r:id="rId12"/>
    <p:sldId id="269" r:id="rId13"/>
    <p:sldId id="272" r:id="rId14"/>
    <p:sldId id="263" r:id="rId15"/>
    <p:sldId id="265" r:id="rId16"/>
    <p:sldId id="273" r:id="rId17"/>
    <p:sldId id="275" r:id="rId18"/>
    <p:sldId id="274" r:id="rId19"/>
    <p:sldId id="279" r:id="rId20"/>
    <p:sldId id="292" r:id="rId21"/>
    <p:sldId id="284" r:id="rId22"/>
    <p:sldId id="282" r:id="rId23"/>
    <p:sldId id="270" r:id="rId24"/>
    <p:sldId id="297" r:id="rId25"/>
    <p:sldId id="298" r:id="rId26"/>
    <p:sldId id="286" r:id="rId27"/>
    <p:sldId id="295" r:id="rId28"/>
    <p:sldId id="296" r:id="rId29"/>
    <p:sldId id="300" r:id="rId30"/>
    <p:sldId id="291" r:id="rId31"/>
    <p:sldId id="267" r:id="rId3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9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D2FF6A-2D3C-4E49-B109-84446CEC4070}" v="134" dt="2020-05-21T17:35:11.5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32" autoAdjust="0"/>
    <p:restoredTop sz="94660"/>
  </p:normalViewPr>
  <p:slideViewPr>
    <p:cSldViewPr snapToGrid="0">
      <p:cViewPr varScale="1">
        <p:scale>
          <a:sx n="68" d="100"/>
          <a:sy n="68" d="100"/>
        </p:scale>
        <p:origin x="5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ris Lade" userId="eafd8ca6dc86960c" providerId="LiveId" clId="{1DA2E77D-36B5-4F66-8A54-DE21D27F0B74}"/>
    <pc:docChg chg="undo redo custSel addSld delSld modSld sldOrd modMainMaster">
      <pc:chgData name="Iris Lade" userId="eafd8ca6dc86960c" providerId="LiveId" clId="{1DA2E77D-36B5-4F66-8A54-DE21D27F0B74}" dt="2020-05-20T08:28:48.177" v="8351" actId="20577"/>
      <pc:docMkLst>
        <pc:docMk/>
      </pc:docMkLst>
      <pc:sldChg chg="modSp">
        <pc:chgData name="Iris Lade" userId="eafd8ca6dc86960c" providerId="LiveId" clId="{1DA2E77D-36B5-4F66-8A54-DE21D27F0B74}" dt="2020-05-20T06:59:21.718" v="7577" actId="207"/>
        <pc:sldMkLst>
          <pc:docMk/>
          <pc:sldMk cId="2458997324" sldId="256"/>
        </pc:sldMkLst>
        <pc:spChg chg="mod">
          <ac:chgData name="Iris Lade" userId="eafd8ca6dc86960c" providerId="LiveId" clId="{1DA2E77D-36B5-4F66-8A54-DE21D27F0B74}" dt="2020-05-20T06:59:21.718" v="7577" actId="207"/>
          <ac:spMkLst>
            <pc:docMk/>
            <pc:sldMk cId="2458997324" sldId="256"/>
            <ac:spMk id="2" creationId="{A9A8CD3C-CD48-4CF3-B893-A9C7483B9F76}"/>
          </ac:spMkLst>
        </pc:spChg>
        <pc:spChg chg="mod">
          <ac:chgData name="Iris Lade" userId="eafd8ca6dc86960c" providerId="LiveId" clId="{1DA2E77D-36B5-4F66-8A54-DE21D27F0B74}" dt="2020-05-20T06:59:21.718" v="7577" actId="207"/>
          <ac:spMkLst>
            <pc:docMk/>
            <pc:sldMk cId="2458997324" sldId="256"/>
            <ac:spMk id="3" creationId="{422815B9-C3C8-4F14-AFC9-FF2E5EAC2BE4}"/>
          </ac:spMkLst>
        </pc:spChg>
        <pc:cxnChg chg="mod">
          <ac:chgData name="Iris Lade" userId="eafd8ca6dc86960c" providerId="LiveId" clId="{1DA2E77D-36B5-4F66-8A54-DE21D27F0B74}" dt="2020-05-20T06:59:21.718" v="7577" actId="207"/>
          <ac:cxnSpMkLst>
            <pc:docMk/>
            <pc:sldMk cId="2458997324" sldId="256"/>
            <ac:cxnSpMk id="5" creationId="{62058234-6E2F-4550-BC4D-71142D1EFB96}"/>
          </ac:cxnSpMkLst>
        </pc:cxnChg>
      </pc:sldChg>
      <pc:sldChg chg="modSp">
        <pc:chgData name="Iris Lade" userId="eafd8ca6dc86960c" providerId="LiveId" clId="{1DA2E77D-36B5-4F66-8A54-DE21D27F0B74}" dt="2020-05-20T06:59:25.826" v="7578" actId="1076"/>
        <pc:sldMkLst>
          <pc:docMk/>
          <pc:sldMk cId="1209781064" sldId="257"/>
        </pc:sldMkLst>
        <pc:spChg chg="mod">
          <ac:chgData name="Iris Lade" userId="eafd8ca6dc86960c" providerId="LiveId" clId="{1DA2E77D-36B5-4F66-8A54-DE21D27F0B74}" dt="2020-05-20T06:59:25.826" v="7578" actId="1076"/>
          <ac:spMkLst>
            <pc:docMk/>
            <pc:sldMk cId="1209781064" sldId="257"/>
            <ac:spMk id="2" creationId="{3ACC0FE6-F22C-4B66-ABDB-8AF93A37085B}"/>
          </ac:spMkLst>
        </pc:spChg>
        <pc:spChg chg="mod">
          <ac:chgData name="Iris Lade" userId="eafd8ca6dc86960c" providerId="LiveId" clId="{1DA2E77D-36B5-4F66-8A54-DE21D27F0B74}" dt="2020-05-19T15:35:42.653" v="4229" actId="20577"/>
          <ac:spMkLst>
            <pc:docMk/>
            <pc:sldMk cId="1209781064" sldId="257"/>
            <ac:spMk id="3" creationId="{3313751F-2C21-4A1D-9DC1-EEB5D183FA94}"/>
          </ac:spMkLst>
        </pc:spChg>
        <pc:spChg chg="mod">
          <ac:chgData name="Iris Lade" userId="eafd8ca6dc86960c" providerId="LiveId" clId="{1DA2E77D-36B5-4F66-8A54-DE21D27F0B74}" dt="2020-05-20T06:59:25.826" v="7578" actId="1076"/>
          <ac:spMkLst>
            <pc:docMk/>
            <pc:sldMk cId="1209781064" sldId="257"/>
            <ac:spMk id="9" creationId="{68D550D6-3ED4-445F-963B-B6719C553198}"/>
          </ac:spMkLst>
        </pc:spChg>
      </pc:sldChg>
      <pc:sldChg chg="modSp">
        <pc:chgData name="Iris Lade" userId="eafd8ca6dc86960c" providerId="LiveId" clId="{1DA2E77D-36B5-4F66-8A54-DE21D27F0B74}" dt="2020-05-20T06:59:48.149" v="7580" actId="207"/>
        <pc:sldMkLst>
          <pc:docMk/>
          <pc:sldMk cId="834076198" sldId="258"/>
        </pc:sldMkLst>
        <pc:spChg chg="mod">
          <ac:chgData name="Iris Lade" userId="eafd8ca6dc86960c" providerId="LiveId" clId="{1DA2E77D-36B5-4F66-8A54-DE21D27F0B74}" dt="2020-05-20T06:59:48.149" v="7580" actId="207"/>
          <ac:spMkLst>
            <pc:docMk/>
            <pc:sldMk cId="834076198" sldId="258"/>
            <ac:spMk id="2" creationId="{B4A9DC8E-0139-4B70-8796-7433120E8129}"/>
          </ac:spMkLst>
        </pc:spChg>
        <pc:spChg chg="mod">
          <ac:chgData name="Iris Lade" userId="eafd8ca6dc86960c" providerId="LiveId" clId="{1DA2E77D-36B5-4F66-8A54-DE21D27F0B74}" dt="2020-05-19T15:35:41.559" v="4228" actId="20577"/>
          <ac:spMkLst>
            <pc:docMk/>
            <pc:sldMk cId="834076198" sldId="258"/>
            <ac:spMk id="3" creationId="{72D6CC60-DC93-422B-9C5F-E2C782673357}"/>
          </ac:spMkLst>
        </pc:spChg>
        <pc:spChg chg="mod">
          <ac:chgData name="Iris Lade" userId="eafd8ca6dc86960c" providerId="LiveId" clId="{1DA2E77D-36B5-4F66-8A54-DE21D27F0B74}" dt="2020-05-20T06:59:48.149" v="7580" actId="207"/>
          <ac:spMkLst>
            <pc:docMk/>
            <pc:sldMk cId="834076198" sldId="258"/>
            <ac:spMk id="7" creationId="{C3BAE13C-27AA-40BD-A79F-F39076F946EF}"/>
          </ac:spMkLst>
        </pc:spChg>
        <pc:spChg chg="mod">
          <ac:chgData name="Iris Lade" userId="eafd8ca6dc86960c" providerId="LiveId" clId="{1DA2E77D-36B5-4F66-8A54-DE21D27F0B74}" dt="2020-05-20T06:59:48.149" v="7580" actId="207"/>
          <ac:spMkLst>
            <pc:docMk/>
            <pc:sldMk cId="834076198" sldId="258"/>
            <ac:spMk id="8" creationId="{A1AC21C9-9F52-4B6B-B367-CE2F628F1564}"/>
          </ac:spMkLst>
        </pc:spChg>
        <pc:spChg chg="mod">
          <ac:chgData name="Iris Lade" userId="eafd8ca6dc86960c" providerId="LiveId" clId="{1DA2E77D-36B5-4F66-8A54-DE21D27F0B74}" dt="2020-05-20T06:59:48.149" v="7580" actId="207"/>
          <ac:spMkLst>
            <pc:docMk/>
            <pc:sldMk cId="834076198" sldId="258"/>
            <ac:spMk id="9" creationId="{4C08172D-6110-4C33-AEF8-6406E4CDC6C1}"/>
          </ac:spMkLst>
        </pc:spChg>
        <pc:spChg chg="mod">
          <ac:chgData name="Iris Lade" userId="eafd8ca6dc86960c" providerId="LiveId" clId="{1DA2E77D-36B5-4F66-8A54-DE21D27F0B74}" dt="2020-05-20T06:59:48.149" v="7580" actId="207"/>
          <ac:spMkLst>
            <pc:docMk/>
            <pc:sldMk cId="834076198" sldId="258"/>
            <ac:spMk id="10" creationId="{F68163FE-14DC-4007-8A3A-EC656AA0EDEB}"/>
          </ac:spMkLst>
        </pc:spChg>
        <pc:spChg chg="mod">
          <ac:chgData name="Iris Lade" userId="eafd8ca6dc86960c" providerId="LiveId" clId="{1DA2E77D-36B5-4F66-8A54-DE21D27F0B74}" dt="2020-05-20T06:59:48.149" v="7580" actId="207"/>
          <ac:spMkLst>
            <pc:docMk/>
            <pc:sldMk cId="834076198" sldId="258"/>
            <ac:spMk id="18" creationId="{88FA657E-98EF-469A-9A1E-0B1C6917A02D}"/>
          </ac:spMkLst>
        </pc:spChg>
        <pc:spChg chg="mod">
          <ac:chgData name="Iris Lade" userId="eafd8ca6dc86960c" providerId="LiveId" clId="{1DA2E77D-36B5-4F66-8A54-DE21D27F0B74}" dt="2020-05-20T06:59:48.149" v="7580" actId="207"/>
          <ac:spMkLst>
            <pc:docMk/>
            <pc:sldMk cId="834076198" sldId="258"/>
            <ac:spMk id="22" creationId="{032B4F6F-359D-4B31-A9A7-4C1E0DFA31A9}"/>
          </ac:spMkLst>
        </pc:spChg>
        <pc:spChg chg="mod">
          <ac:chgData name="Iris Lade" userId="eafd8ca6dc86960c" providerId="LiveId" clId="{1DA2E77D-36B5-4F66-8A54-DE21D27F0B74}" dt="2020-05-20T06:59:48.149" v="7580" actId="207"/>
          <ac:spMkLst>
            <pc:docMk/>
            <pc:sldMk cId="834076198" sldId="258"/>
            <ac:spMk id="24" creationId="{BD9F4E7B-8941-4872-995A-BADEE5E38941}"/>
          </ac:spMkLst>
        </pc:spChg>
        <pc:spChg chg="mod">
          <ac:chgData name="Iris Lade" userId="eafd8ca6dc86960c" providerId="LiveId" clId="{1DA2E77D-36B5-4F66-8A54-DE21D27F0B74}" dt="2020-05-20T06:59:48.149" v="7580" actId="207"/>
          <ac:spMkLst>
            <pc:docMk/>
            <pc:sldMk cId="834076198" sldId="258"/>
            <ac:spMk id="25" creationId="{05E5ABDB-6814-4665-95DA-4EA4CA9BFFD5}"/>
          </ac:spMkLst>
        </pc:spChg>
        <pc:picChg chg="mod">
          <ac:chgData name="Iris Lade" userId="eafd8ca6dc86960c" providerId="LiveId" clId="{1DA2E77D-36B5-4F66-8A54-DE21D27F0B74}" dt="2020-05-20T06:59:48.149" v="7580" actId="207"/>
          <ac:picMkLst>
            <pc:docMk/>
            <pc:sldMk cId="834076198" sldId="258"/>
            <ac:picMk id="11" creationId="{904C8A32-AFDD-44E1-90D6-D2F57405E139}"/>
          </ac:picMkLst>
        </pc:picChg>
        <pc:cxnChg chg="mod">
          <ac:chgData name="Iris Lade" userId="eafd8ca6dc86960c" providerId="LiveId" clId="{1DA2E77D-36B5-4F66-8A54-DE21D27F0B74}" dt="2020-05-20T06:59:48.149" v="7580" actId="207"/>
          <ac:cxnSpMkLst>
            <pc:docMk/>
            <pc:sldMk cId="834076198" sldId="258"/>
            <ac:cxnSpMk id="13" creationId="{5AD12491-A901-4563-897F-58AE0C9DF139}"/>
          </ac:cxnSpMkLst>
        </pc:cxnChg>
        <pc:cxnChg chg="mod">
          <ac:chgData name="Iris Lade" userId="eafd8ca6dc86960c" providerId="LiveId" clId="{1DA2E77D-36B5-4F66-8A54-DE21D27F0B74}" dt="2020-05-20T06:59:48.149" v="7580" actId="207"/>
          <ac:cxnSpMkLst>
            <pc:docMk/>
            <pc:sldMk cId="834076198" sldId="258"/>
            <ac:cxnSpMk id="14" creationId="{BDB3E9D6-E0D1-465E-99F9-82FF7A1259AB}"/>
          </ac:cxnSpMkLst>
        </pc:cxnChg>
        <pc:cxnChg chg="mod">
          <ac:chgData name="Iris Lade" userId="eafd8ca6dc86960c" providerId="LiveId" clId="{1DA2E77D-36B5-4F66-8A54-DE21D27F0B74}" dt="2020-05-20T06:59:48.149" v="7580" actId="207"/>
          <ac:cxnSpMkLst>
            <pc:docMk/>
            <pc:sldMk cId="834076198" sldId="258"/>
            <ac:cxnSpMk id="16" creationId="{0571D5E5-8AE7-41F5-AB93-DA78A1CB1B1C}"/>
          </ac:cxnSpMkLst>
        </pc:cxnChg>
      </pc:sldChg>
      <pc:sldChg chg="modSp">
        <pc:chgData name="Iris Lade" userId="eafd8ca6dc86960c" providerId="LiveId" clId="{1DA2E77D-36B5-4F66-8A54-DE21D27F0B74}" dt="2020-05-20T06:59:57.616" v="7581" actId="207"/>
        <pc:sldMkLst>
          <pc:docMk/>
          <pc:sldMk cId="1291822992" sldId="259"/>
        </pc:sldMkLst>
        <pc:spChg chg="mod">
          <ac:chgData name="Iris Lade" userId="eafd8ca6dc86960c" providerId="LiveId" clId="{1DA2E77D-36B5-4F66-8A54-DE21D27F0B74}" dt="2020-05-20T06:59:57.616" v="7581" actId="207"/>
          <ac:spMkLst>
            <pc:docMk/>
            <pc:sldMk cId="1291822992" sldId="259"/>
            <ac:spMk id="2" creationId="{B4A9DC8E-0139-4B70-8796-7433120E8129}"/>
          </ac:spMkLst>
        </pc:spChg>
        <pc:spChg chg="mod">
          <ac:chgData name="Iris Lade" userId="eafd8ca6dc86960c" providerId="LiveId" clId="{1DA2E77D-36B5-4F66-8A54-DE21D27F0B74}" dt="2020-05-20T06:59:57.616" v="7581" actId="207"/>
          <ac:spMkLst>
            <pc:docMk/>
            <pc:sldMk cId="1291822992" sldId="259"/>
            <ac:spMk id="3" creationId="{9E5060AC-C3B9-4469-8D61-731024EA8E46}"/>
          </ac:spMkLst>
        </pc:spChg>
        <pc:spChg chg="mod">
          <ac:chgData name="Iris Lade" userId="eafd8ca6dc86960c" providerId="LiveId" clId="{1DA2E77D-36B5-4F66-8A54-DE21D27F0B74}" dt="2020-05-20T06:59:57.616" v="7581" actId="207"/>
          <ac:spMkLst>
            <pc:docMk/>
            <pc:sldMk cId="1291822992" sldId="259"/>
            <ac:spMk id="7" creationId="{C3BAE13C-27AA-40BD-A79F-F39076F946EF}"/>
          </ac:spMkLst>
        </pc:spChg>
        <pc:spChg chg="mod">
          <ac:chgData name="Iris Lade" userId="eafd8ca6dc86960c" providerId="LiveId" clId="{1DA2E77D-36B5-4F66-8A54-DE21D27F0B74}" dt="2020-05-20T06:59:57.616" v="7581" actId="207"/>
          <ac:spMkLst>
            <pc:docMk/>
            <pc:sldMk cId="1291822992" sldId="259"/>
            <ac:spMk id="8" creationId="{A1AC21C9-9F52-4B6B-B367-CE2F628F1564}"/>
          </ac:spMkLst>
        </pc:spChg>
        <pc:spChg chg="mod">
          <ac:chgData name="Iris Lade" userId="eafd8ca6dc86960c" providerId="LiveId" clId="{1DA2E77D-36B5-4F66-8A54-DE21D27F0B74}" dt="2020-05-20T06:59:57.616" v="7581" actId="207"/>
          <ac:spMkLst>
            <pc:docMk/>
            <pc:sldMk cId="1291822992" sldId="259"/>
            <ac:spMk id="9" creationId="{4C08172D-6110-4C33-AEF8-6406E4CDC6C1}"/>
          </ac:spMkLst>
        </pc:spChg>
        <pc:spChg chg="mod">
          <ac:chgData name="Iris Lade" userId="eafd8ca6dc86960c" providerId="LiveId" clId="{1DA2E77D-36B5-4F66-8A54-DE21D27F0B74}" dt="2020-05-20T06:59:57.616" v="7581" actId="207"/>
          <ac:spMkLst>
            <pc:docMk/>
            <pc:sldMk cId="1291822992" sldId="259"/>
            <ac:spMk id="10" creationId="{F68163FE-14DC-4007-8A3A-EC656AA0EDEB}"/>
          </ac:spMkLst>
        </pc:spChg>
        <pc:picChg chg="mod">
          <ac:chgData name="Iris Lade" userId="eafd8ca6dc86960c" providerId="LiveId" clId="{1DA2E77D-36B5-4F66-8A54-DE21D27F0B74}" dt="2020-05-20T06:59:57.616" v="7581" actId="207"/>
          <ac:picMkLst>
            <pc:docMk/>
            <pc:sldMk cId="1291822992" sldId="259"/>
            <ac:picMk id="5" creationId="{81E91EB6-4A8C-451B-9BF2-917CD72FB6A4}"/>
          </ac:picMkLst>
        </pc:picChg>
        <pc:picChg chg="mod">
          <ac:chgData name="Iris Lade" userId="eafd8ca6dc86960c" providerId="LiveId" clId="{1DA2E77D-36B5-4F66-8A54-DE21D27F0B74}" dt="2020-05-20T06:59:57.616" v="7581" actId="207"/>
          <ac:picMkLst>
            <pc:docMk/>
            <pc:sldMk cId="1291822992" sldId="259"/>
            <ac:picMk id="6" creationId="{E8ACD534-2B1E-41BE-80B1-3FA8AB36B537}"/>
          </ac:picMkLst>
        </pc:picChg>
      </pc:sldChg>
      <pc:sldChg chg="modSp">
        <pc:chgData name="Iris Lade" userId="eafd8ca6dc86960c" providerId="LiveId" clId="{1DA2E77D-36B5-4F66-8A54-DE21D27F0B74}" dt="2020-05-20T07:00:24.590" v="7584" actId="207"/>
        <pc:sldMkLst>
          <pc:docMk/>
          <pc:sldMk cId="2961371714" sldId="260"/>
        </pc:sldMkLst>
        <pc:spChg chg="mod">
          <ac:chgData name="Iris Lade" userId="eafd8ca6dc86960c" providerId="LiveId" clId="{1DA2E77D-36B5-4F66-8A54-DE21D27F0B74}" dt="2020-05-20T07:00:24.590" v="7584" actId="207"/>
          <ac:spMkLst>
            <pc:docMk/>
            <pc:sldMk cId="2961371714" sldId="260"/>
            <ac:spMk id="2" creationId="{2760874A-0BDC-4774-A241-B5A4DE2A0F09}"/>
          </ac:spMkLst>
        </pc:spChg>
        <pc:spChg chg="mod">
          <ac:chgData name="Iris Lade" userId="eafd8ca6dc86960c" providerId="LiveId" clId="{1DA2E77D-36B5-4F66-8A54-DE21D27F0B74}" dt="2020-05-20T07:00:24.590" v="7584" actId="207"/>
          <ac:spMkLst>
            <pc:docMk/>
            <pc:sldMk cId="2961371714" sldId="260"/>
            <ac:spMk id="3" creationId="{19719B42-B9A4-4E86-BA17-86A67DEB8E8F}"/>
          </ac:spMkLst>
        </pc:spChg>
        <pc:spChg chg="mod">
          <ac:chgData name="Iris Lade" userId="eafd8ca6dc86960c" providerId="LiveId" clId="{1DA2E77D-36B5-4F66-8A54-DE21D27F0B74}" dt="2020-05-20T07:00:24.590" v="7584" actId="207"/>
          <ac:spMkLst>
            <pc:docMk/>
            <pc:sldMk cId="2961371714" sldId="260"/>
            <ac:spMk id="4" creationId="{66EF3CEA-B267-4B01-B674-88B03D081584}"/>
          </ac:spMkLst>
        </pc:spChg>
        <pc:spChg chg="mod">
          <ac:chgData name="Iris Lade" userId="eafd8ca6dc86960c" providerId="LiveId" clId="{1DA2E77D-36B5-4F66-8A54-DE21D27F0B74}" dt="2020-05-20T07:00:24.590" v="7584" actId="207"/>
          <ac:spMkLst>
            <pc:docMk/>
            <pc:sldMk cId="2961371714" sldId="260"/>
            <ac:spMk id="5" creationId="{BCB70D4E-D391-4E43-8272-4FA46777F3DD}"/>
          </ac:spMkLst>
        </pc:spChg>
        <pc:spChg chg="mod">
          <ac:chgData name="Iris Lade" userId="eafd8ca6dc86960c" providerId="LiveId" clId="{1DA2E77D-36B5-4F66-8A54-DE21D27F0B74}" dt="2020-05-20T07:00:24.590" v="7584" actId="207"/>
          <ac:spMkLst>
            <pc:docMk/>
            <pc:sldMk cId="2961371714" sldId="260"/>
            <ac:spMk id="6" creationId="{447FB3E7-A736-4D2C-ABFB-B6273ECB4A3A}"/>
          </ac:spMkLst>
        </pc:spChg>
        <pc:picChg chg="mod">
          <ac:chgData name="Iris Lade" userId="eafd8ca6dc86960c" providerId="LiveId" clId="{1DA2E77D-36B5-4F66-8A54-DE21D27F0B74}" dt="2020-05-20T07:00:24.590" v="7584" actId="207"/>
          <ac:picMkLst>
            <pc:docMk/>
            <pc:sldMk cId="2961371714" sldId="260"/>
            <ac:picMk id="8" creationId="{E264AAAF-E41B-4C65-91A8-69ABCF6CC00E}"/>
          </ac:picMkLst>
        </pc:picChg>
        <pc:picChg chg="mod">
          <ac:chgData name="Iris Lade" userId="eafd8ca6dc86960c" providerId="LiveId" clId="{1DA2E77D-36B5-4F66-8A54-DE21D27F0B74}" dt="2020-05-20T07:00:24.590" v="7584" actId="207"/>
          <ac:picMkLst>
            <pc:docMk/>
            <pc:sldMk cId="2961371714" sldId="260"/>
            <ac:picMk id="10" creationId="{E143C14A-FE7A-4D4F-B78E-2E8B22FB4BD9}"/>
          </ac:picMkLst>
        </pc:picChg>
      </pc:sldChg>
      <pc:sldChg chg="modSp">
        <pc:chgData name="Iris Lade" userId="eafd8ca6dc86960c" providerId="LiveId" clId="{1DA2E77D-36B5-4F66-8A54-DE21D27F0B74}" dt="2020-05-20T07:00:11.358" v="7583" actId="207"/>
        <pc:sldMkLst>
          <pc:docMk/>
          <pc:sldMk cId="3268865353" sldId="261"/>
        </pc:sldMkLst>
        <pc:spChg chg="mod">
          <ac:chgData name="Iris Lade" userId="eafd8ca6dc86960c" providerId="LiveId" clId="{1DA2E77D-36B5-4F66-8A54-DE21D27F0B74}" dt="2020-05-20T07:00:11.358" v="7583" actId="207"/>
          <ac:spMkLst>
            <pc:docMk/>
            <pc:sldMk cId="3268865353" sldId="261"/>
            <ac:spMk id="2" creationId="{A41A403D-736C-4B60-A5B5-BB8D7DC3C709}"/>
          </ac:spMkLst>
        </pc:spChg>
        <pc:spChg chg="mod">
          <ac:chgData name="Iris Lade" userId="eafd8ca6dc86960c" providerId="LiveId" clId="{1DA2E77D-36B5-4F66-8A54-DE21D27F0B74}" dt="2020-05-20T07:00:11.358" v="7583" actId="207"/>
          <ac:spMkLst>
            <pc:docMk/>
            <pc:sldMk cId="3268865353" sldId="261"/>
            <ac:spMk id="3" creationId="{55FF4DC2-3F60-489F-8C93-03C9B83B842C}"/>
          </ac:spMkLst>
        </pc:spChg>
        <pc:spChg chg="mod">
          <ac:chgData name="Iris Lade" userId="eafd8ca6dc86960c" providerId="LiveId" clId="{1DA2E77D-36B5-4F66-8A54-DE21D27F0B74}" dt="2020-05-20T07:00:03.833" v="7582" actId="207"/>
          <ac:spMkLst>
            <pc:docMk/>
            <pc:sldMk cId="3268865353" sldId="261"/>
            <ac:spMk id="8" creationId="{5A1E46D7-5595-4656-9209-6CFE263E9DE4}"/>
          </ac:spMkLst>
        </pc:spChg>
      </pc:sldChg>
      <pc:sldChg chg="modSp">
        <pc:chgData name="Iris Lade" userId="eafd8ca6dc86960c" providerId="LiveId" clId="{1DA2E77D-36B5-4F66-8A54-DE21D27F0B74}" dt="2020-05-20T07:28:00.533" v="7767" actId="2711"/>
        <pc:sldMkLst>
          <pc:docMk/>
          <pc:sldMk cId="3597599493" sldId="263"/>
        </pc:sldMkLst>
        <pc:spChg chg="mod">
          <ac:chgData name="Iris Lade" userId="eafd8ca6dc86960c" providerId="LiveId" clId="{1DA2E77D-36B5-4F66-8A54-DE21D27F0B74}" dt="2020-05-20T07:27:33.464" v="7765" actId="207"/>
          <ac:spMkLst>
            <pc:docMk/>
            <pc:sldMk cId="3597599493" sldId="263"/>
            <ac:spMk id="2" creationId="{DD97CED7-1BF4-4AD9-BD19-B83902FB9200}"/>
          </ac:spMkLst>
        </pc:spChg>
        <pc:spChg chg="mod">
          <ac:chgData name="Iris Lade" userId="eafd8ca6dc86960c" providerId="LiveId" clId="{1DA2E77D-36B5-4F66-8A54-DE21D27F0B74}" dt="2020-05-20T07:28:00.533" v="7767" actId="2711"/>
          <ac:spMkLst>
            <pc:docMk/>
            <pc:sldMk cId="3597599493" sldId="263"/>
            <ac:spMk id="3" creationId="{CC7576E9-914D-4BA6-BCBC-151DDD4B9BB4}"/>
          </ac:spMkLst>
        </pc:spChg>
        <pc:spChg chg="mod">
          <ac:chgData name="Iris Lade" userId="eafd8ca6dc86960c" providerId="LiveId" clId="{1DA2E77D-36B5-4F66-8A54-DE21D27F0B74}" dt="2020-05-20T07:27:42.197" v="7766" actId="207"/>
          <ac:spMkLst>
            <pc:docMk/>
            <pc:sldMk cId="3597599493" sldId="263"/>
            <ac:spMk id="5" creationId="{5B7A2A07-2081-415C-ACF1-8FC2D810A3DE}"/>
          </ac:spMkLst>
        </pc:spChg>
        <pc:spChg chg="mod">
          <ac:chgData name="Iris Lade" userId="eafd8ca6dc86960c" providerId="LiveId" clId="{1DA2E77D-36B5-4F66-8A54-DE21D27F0B74}" dt="2020-05-20T07:27:33.464" v="7765" actId="207"/>
          <ac:spMkLst>
            <pc:docMk/>
            <pc:sldMk cId="3597599493" sldId="263"/>
            <ac:spMk id="6" creationId="{9D20FC01-C78E-4F70-A1D1-405F81CAA459}"/>
          </ac:spMkLst>
        </pc:spChg>
        <pc:spChg chg="mod">
          <ac:chgData name="Iris Lade" userId="eafd8ca6dc86960c" providerId="LiveId" clId="{1DA2E77D-36B5-4F66-8A54-DE21D27F0B74}" dt="2020-05-20T07:27:33.464" v="7765" actId="207"/>
          <ac:spMkLst>
            <pc:docMk/>
            <pc:sldMk cId="3597599493" sldId="263"/>
            <ac:spMk id="14" creationId="{861008D2-82CF-4EE1-8866-9A33AB97BA93}"/>
          </ac:spMkLst>
        </pc:spChg>
        <pc:picChg chg="mod">
          <ac:chgData name="Iris Lade" userId="eafd8ca6dc86960c" providerId="LiveId" clId="{1DA2E77D-36B5-4F66-8A54-DE21D27F0B74}" dt="2020-05-20T07:27:33.464" v="7765" actId="207"/>
          <ac:picMkLst>
            <pc:docMk/>
            <pc:sldMk cId="3597599493" sldId="263"/>
            <ac:picMk id="4" creationId="{1B994341-4C12-4DD8-AF4B-ECD6EDCEDD6C}"/>
          </ac:picMkLst>
        </pc:picChg>
        <pc:picChg chg="mod">
          <ac:chgData name="Iris Lade" userId="eafd8ca6dc86960c" providerId="LiveId" clId="{1DA2E77D-36B5-4F66-8A54-DE21D27F0B74}" dt="2020-05-20T07:27:33.464" v="7765" actId="207"/>
          <ac:picMkLst>
            <pc:docMk/>
            <pc:sldMk cId="3597599493" sldId="263"/>
            <ac:picMk id="7" creationId="{03C60163-2484-4CF5-914A-5CDD2A00CDEA}"/>
          </ac:picMkLst>
        </pc:picChg>
      </pc:sldChg>
      <pc:sldChg chg="modSp">
        <pc:chgData name="Iris Lade" userId="eafd8ca6dc86960c" providerId="LiveId" clId="{1DA2E77D-36B5-4F66-8A54-DE21D27F0B74}" dt="2020-05-20T07:40:45.252" v="7779" actId="790"/>
        <pc:sldMkLst>
          <pc:docMk/>
          <pc:sldMk cId="543448184" sldId="264"/>
        </pc:sldMkLst>
        <pc:spChg chg="mod">
          <ac:chgData name="Iris Lade" userId="eafd8ca6dc86960c" providerId="LiveId" clId="{1DA2E77D-36B5-4F66-8A54-DE21D27F0B74}" dt="2020-05-20T07:40:45.252" v="7779" actId="790"/>
          <ac:spMkLst>
            <pc:docMk/>
            <pc:sldMk cId="543448184" sldId="264"/>
            <ac:spMk id="2" creationId="{33A7D8FC-92F6-421B-9666-57E423F306CD}"/>
          </ac:spMkLst>
        </pc:spChg>
        <pc:spChg chg="mod">
          <ac:chgData name="Iris Lade" userId="eafd8ca6dc86960c" providerId="LiveId" clId="{1DA2E77D-36B5-4F66-8A54-DE21D27F0B74}" dt="2020-05-20T07:40:45.252" v="7779" actId="790"/>
          <ac:spMkLst>
            <pc:docMk/>
            <pc:sldMk cId="543448184" sldId="264"/>
            <ac:spMk id="3" creationId="{42CBFA0C-6583-4EB9-AD8D-9469D51DFB46}"/>
          </ac:spMkLst>
        </pc:spChg>
      </pc:sldChg>
      <pc:sldChg chg="addSp delSp modSp modAnim">
        <pc:chgData name="Iris Lade" userId="eafd8ca6dc86960c" providerId="LiveId" clId="{1DA2E77D-36B5-4F66-8A54-DE21D27F0B74}" dt="2020-05-20T07:45:27.975" v="7816" actId="14861"/>
        <pc:sldMkLst>
          <pc:docMk/>
          <pc:sldMk cId="3053114215" sldId="265"/>
        </pc:sldMkLst>
        <pc:spChg chg="mod">
          <ac:chgData name="Iris Lade" userId="eafd8ca6dc86960c" providerId="LiveId" clId="{1DA2E77D-36B5-4F66-8A54-DE21D27F0B74}" dt="2020-05-20T07:45:00.463" v="7814" actId="207"/>
          <ac:spMkLst>
            <pc:docMk/>
            <pc:sldMk cId="3053114215" sldId="265"/>
            <ac:spMk id="2" creationId="{33F88D4B-A35D-4E90-8003-05F6AE1AEA5F}"/>
          </ac:spMkLst>
        </pc:spChg>
        <pc:spChg chg="mod">
          <ac:chgData name="Iris Lade" userId="eafd8ca6dc86960c" providerId="LiveId" clId="{1DA2E77D-36B5-4F66-8A54-DE21D27F0B74}" dt="2020-05-20T07:45:00.463" v="7814" actId="207"/>
          <ac:spMkLst>
            <pc:docMk/>
            <pc:sldMk cId="3053114215" sldId="265"/>
            <ac:spMk id="3" creationId="{90E1BCE0-B150-447E-85E2-67827CA845CC}"/>
          </ac:spMkLst>
        </pc:spChg>
        <pc:spChg chg="del mod">
          <ac:chgData name="Iris Lade" userId="eafd8ca6dc86960c" providerId="LiveId" clId="{1DA2E77D-36B5-4F66-8A54-DE21D27F0B74}" dt="2020-05-20T07:39:45.513" v="7772" actId="478"/>
          <ac:spMkLst>
            <pc:docMk/>
            <pc:sldMk cId="3053114215" sldId="265"/>
            <ac:spMk id="4" creationId="{421B04C1-DA29-4851-A22D-407870F0602D}"/>
          </ac:spMkLst>
        </pc:spChg>
        <pc:spChg chg="mod">
          <ac:chgData name="Iris Lade" userId="eafd8ca6dc86960c" providerId="LiveId" clId="{1DA2E77D-36B5-4F66-8A54-DE21D27F0B74}" dt="2020-05-20T07:45:00.463" v="7814" actId="207"/>
          <ac:spMkLst>
            <pc:docMk/>
            <pc:sldMk cId="3053114215" sldId="265"/>
            <ac:spMk id="6" creationId="{474D703A-48E5-40E1-9FB9-144199620783}"/>
          </ac:spMkLst>
        </pc:spChg>
        <pc:spChg chg="add mod">
          <ac:chgData name="Iris Lade" userId="eafd8ca6dc86960c" providerId="LiveId" clId="{1DA2E77D-36B5-4F66-8A54-DE21D27F0B74}" dt="2020-05-20T07:45:20.588" v="7815" actId="14861"/>
          <ac:spMkLst>
            <pc:docMk/>
            <pc:sldMk cId="3053114215" sldId="265"/>
            <ac:spMk id="8" creationId="{049503C7-5C8B-417A-825C-EC745E0208F1}"/>
          </ac:spMkLst>
        </pc:spChg>
        <pc:spChg chg="add mod">
          <ac:chgData name="Iris Lade" userId="eafd8ca6dc86960c" providerId="LiveId" clId="{1DA2E77D-36B5-4F66-8A54-DE21D27F0B74}" dt="2020-05-20T07:41:09.770" v="7781" actId="571"/>
          <ac:spMkLst>
            <pc:docMk/>
            <pc:sldMk cId="3053114215" sldId="265"/>
            <ac:spMk id="9" creationId="{53F77CE8-77DF-4C6E-940D-1103A66F72D2}"/>
          </ac:spMkLst>
        </pc:spChg>
        <pc:spChg chg="add del">
          <ac:chgData name="Iris Lade" userId="eafd8ca6dc86960c" providerId="LiveId" clId="{1DA2E77D-36B5-4F66-8A54-DE21D27F0B74}" dt="2020-05-19T15:51:51.826" v="4374" actId="478"/>
          <ac:spMkLst>
            <pc:docMk/>
            <pc:sldMk cId="3053114215" sldId="265"/>
            <ac:spMk id="9" creationId="{D082614A-2CC9-4849-A619-7D39005D63E6}"/>
          </ac:spMkLst>
        </pc:spChg>
        <pc:spChg chg="add mod">
          <ac:chgData name="Iris Lade" userId="eafd8ca6dc86960c" providerId="LiveId" clId="{1DA2E77D-36B5-4F66-8A54-DE21D27F0B74}" dt="2020-05-20T07:41:09.770" v="7781" actId="571"/>
          <ac:spMkLst>
            <pc:docMk/>
            <pc:sldMk cId="3053114215" sldId="265"/>
            <ac:spMk id="10" creationId="{02829006-F855-4CB9-B146-B14F2FB12627}"/>
          </ac:spMkLst>
        </pc:spChg>
        <pc:spChg chg="add mod">
          <ac:chgData name="Iris Lade" userId="eafd8ca6dc86960c" providerId="LiveId" clId="{1DA2E77D-36B5-4F66-8A54-DE21D27F0B74}" dt="2020-05-20T07:41:09.770" v="7781" actId="571"/>
          <ac:spMkLst>
            <pc:docMk/>
            <pc:sldMk cId="3053114215" sldId="265"/>
            <ac:spMk id="11" creationId="{4F9AEF9A-E5FC-47F4-86AC-D61EBF880AC5}"/>
          </ac:spMkLst>
        </pc:spChg>
        <pc:spChg chg="add mod">
          <ac:chgData name="Iris Lade" userId="eafd8ca6dc86960c" providerId="LiveId" clId="{1DA2E77D-36B5-4F66-8A54-DE21D27F0B74}" dt="2020-05-20T07:41:09.770" v="7781" actId="571"/>
          <ac:spMkLst>
            <pc:docMk/>
            <pc:sldMk cId="3053114215" sldId="265"/>
            <ac:spMk id="12" creationId="{1250285D-2C6E-406D-A480-CAAE503467B5}"/>
          </ac:spMkLst>
        </pc:spChg>
        <pc:picChg chg="mod">
          <ac:chgData name="Iris Lade" userId="eafd8ca6dc86960c" providerId="LiveId" clId="{1DA2E77D-36B5-4F66-8A54-DE21D27F0B74}" dt="2020-05-20T07:45:27.975" v="7816" actId="14861"/>
          <ac:picMkLst>
            <pc:docMk/>
            <pc:sldMk cId="3053114215" sldId="265"/>
            <ac:picMk id="5" creationId="{59BD6267-6B6C-4E0F-A694-2F871CD62D34}"/>
          </ac:picMkLst>
        </pc:picChg>
        <pc:picChg chg="mod">
          <ac:chgData name="Iris Lade" userId="eafd8ca6dc86960c" providerId="LiveId" clId="{1DA2E77D-36B5-4F66-8A54-DE21D27F0B74}" dt="2020-05-20T07:45:00.463" v="7814" actId="207"/>
          <ac:picMkLst>
            <pc:docMk/>
            <pc:sldMk cId="3053114215" sldId="265"/>
            <ac:picMk id="19" creationId="{559D4D29-4333-4277-A217-B5E62533E1B5}"/>
          </ac:picMkLst>
        </pc:picChg>
        <pc:cxnChg chg="add mod">
          <ac:chgData name="Iris Lade" userId="eafd8ca6dc86960c" providerId="LiveId" clId="{1DA2E77D-36B5-4F66-8A54-DE21D27F0B74}" dt="2020-05-20T07:45:00.463" v="7814" actId="207"/>
          <ac:cxnSpMkLst>
            <pc:docMk/>
            <pc:sldMk cId="3053114215" sldId="265"/>
            <ac:cxnSpMk id="13" creationId="{27A3F430-C45C-4901-B6F1-A8E8FCB8DCD2}"/>
          </ac:cxnSpMkLst>
        </pc:cxnChg>
        <pc:cxnChg chg="add mod">
          <ac:chgData name="Iris Lade" userId="eafd8ca6dc86960c" providerId="LiveId" clId="{1DA2E77D-36B5-4F66-8A54-DE21D27F0B74}" dt="2020-05-20T07:45:00.463" v="7814" actId="207"/>
          <ac:cxnSpMkLst>
            <pc:docMk/>
            <pc:sldMk cId="3053114215" sldId="265"/>
            <ac:cxnSpMk id="15" creationId="{624BB72A-0EB9-4399-B959-C4C4FB537D25}"/>
          </ac:cxnSpMkLst>
        </pc:cxnChg>
      </pc:sldChg>
      <pc:sldChg chg="modSp">
        <pc:chgData name="Iris Lade" userId="eafd8ca6dc86960c" providerId="LiveId" clId="{1DA2E77D-36B5-4F66-8A54-DE21D27F0B74}" dt="2020-05-20T07:01:01.880" v="7587" actId="207"/>
        <pc:sldMkLst>
          <pc:docMk/>
          <pc:sldMk cId="4136670530" sldId="266"/>
        </pc:sldMkLst>
        <pc:spChg chg="mod">
          <ac:chgData name="Iris Lade" userId="eafd8ca6dc86960c" providerId="LiveId" clId="{1DA2E77D-36B5-4F66-8A54-DE21D27F0B74}" dt="2020-05-20T07:01:01.880" v="7587" actId="207"/>
          <ac:spMkLst>
            <pc:docMk/>
            <pc:sldMk cId="4136670530" sldId="266"/>
            <ac:spMk id="3" creationId="{19719B42-B9A4-4E86-BA17-86A67DEB8E8F}"/>
          </ac:spMkLst>
        </pc:spChg>
        <pc:spChg chg="mod">
          <ac:chgData name="Iris Lade" userId="eafd8ca6dc86960c" providerId="LiveId" clId="{1DA2E77D-36B5-4F66-8A54-DE21D27F0B74}" dt="2020-05-20T07:00:55.040" v="7586" actId="207"/>
          <ac:spMkLst>
            <pc:docMk/>
            <pc:sldMk cId="4136670530" sldId="266"/>
            <ac:spMk id="13" creationId="{72B886CF-D3D5-4CDE-A0D0-35994223D8D7}"/>
          </ac:spMkLst>
        </pc:spChg>
        <pc:spChg chg="mod">
          <ac:chgData name="Iris Lade" userId="eafd8ca6dc86960c" providerId="LiveId" clId="{1DA2E77D-36B5-4F66-8A54-DE21D27F0B74}" dt="2020-05-20T07:00:55.040" v="7586" actId="207"/>
          <ac:spMkLst>
            <pc:docMk/>
            <pc:sldMk cId="4136670530" sldId="266"/>
            <ac:spMk id="15" creationId="{0A5E8D06-DF55-43E7-9CF6-CFA00D2D63BA}"/>
          </ac:spMkLst>
        </pc:spChg>
        <pc:spChg chg="mod">
          <ac:chgData name="Iris Lade" userId="eafd8ca6dc86960c" providerId="LiveId" clId="{1DA2E77D-36B5-4F66-8A54-DE21D27F0B74}" dt="2020-05-20T07:00:55.040" v="7586" actId="207"/>
          <ac:spMkLst>
            <pc:docMk/>
            <pc:sldMk cId="4136670530" sldId="266"/>
            <ac:spMk id="17" creationId="{F2A506D8-18BB-4C6F-8AFD-8177E61198FF}"/>
          </ac:spMkLst>
        </pc:spChg>
        <pc:picChg chg="mod">
          <ac:chgData name="Iris Lade" userId="eafd8ca6dc86960c" providerId="LiveId" clId="{1DA2E77D-36B5-4F66-8A54-DE21D27F0B74}" dt="2020-05-20T07:00:55.040" v="7586" actId="207"/>
          <ac:picMkLst>
            <pc:docMk/>
            <pc:sldMk cId="4136670530" sldId="266"/>
            <ac:picMk id="8" creationId="{E264AAAF-E41B-4C65-91A8-69ABCF6CC00E}"/>
          </ac:picMkLst>
        </pc:picChg>
      </pc:sldChg>
      <pc:sldChg chg="addSp delSp modSp">
        <pc:chgData name="Iris Lade" userId="eafd8ca6dc86960c" providerId="LiveId" clId="{1DA2E77D-36B5-4F66-8A54-DE21D27F0B74}" dt="2020-05-20T07:38:45.418" v="7768" actId="113"/>
        <pc:sldMkLst>
          <pc:docMk/>
          <pc:sldMk cId="1485718983" sldId="268"/>
        </pc:sldMkLst>
        <pc:spChg chg="mod">
          <ac:chgData name="Iris Lade" userId="eafd8ca6dc86960c" providerId="LiveId" clId="{1DA2E77D-36B5-4F66-8A54-DE21D27F0B74}" dt="2020-05-20T07:01:09.785" v="7588" actId="207"/>
          <ac:spMkLst>
            <pc:docMk/>
            <pc:sldMk cId="1485718983" sldId="268"/>
            <ac:spMk id="4" creationId="{8EDD32D2-6075-4F1F-A1E5-C0967CDF6441}"/>
          </ac:spMkLst>
        </pc:spChg>
        <pc:spChg chg="del">
          <ac:chgData name="Iris Lade" userId="eafd8ca6dc86960c" providerId="LiveId" clId="{1DA2E77D-36B5-4F66-8A54-DE21D27F0B74}" dt="2020-05-19T10:57:14.264" v="2981" actId="931"/>
          <ac:spMkLst>
            <pc:docMk/>
            <pc:sldMk cId="1485718983" sldId="268"/>
            <ac:spMk id="5" creationId="{2D9426EC-6A0D-40D6-AED0-A414B4FD7E52}"/>
          </ac:spMkLst>
        </pc:spChg>
        <pc:spChg chg="add mod">
          <ac:chgData name="Iris Lade" userId="eafd8ca6dc86960c" providerId="LiveId" clId="{1DA2E77D-36B5-4F66-8A54-DE21D27F0B74}" dt="2020-05-20T07:38:45.418" v="7768" actId="113"/>
          <ac:spMkLst>
            <pc:docMk/>
            <pc:sldMk cId="1485718983" sldId="268"/>
            <ac:spMk id="8" creationId="{D8F8BB9A-B757-4C59-A1BF-F66538AD7BC5}"/>
          </ac:spMkLst>
        </pc:spChg>
        <pc:spChg chg="add del mod">
          <ac:chgData name="Iris Lade" userId="eafd8ca6dc86960c" providerId="LiveId" clId="{1DA2E77D-36B5-4F66-8A54-DE21D27F0B74}" dt="2020-05-19T12:22:24.792" v="3003" actId="478"/>
          <ac:spMkLst>
            <pc:docMk/>
            <pc:sldMk cId="1485718983" sldId="268"/>
            <ac:spMk id="10" creationId="{AB72024D-4951-4F06-ADFC-567B0B34F5C8}"/>
          </ac:spMkLst>
        </pc:spChg>
        <pc:picChg chg="add del mod modCrop">
          <ac:chgData name="Iris Lade" userId="eafd8ca6dc86960c" providerId="LiveId" clId="{1DA2E77D-36B5-4F66-8A54-DE21D27F0B74}" dt="2020-05-19T12:22:22.593" v="3002" actId="478"/>
          <ac:picMkLst>
            <pc:docMk/>
            <pc:sldMk cId="1485718983" sldId="268"/>
            <ac:picMk id="3" creationId="{0AF90896-1BEF-4F27-886E-27E66006E690}"/>
          </ac:picMkLst>
        </pc:picChg>
        <pc:picChg chg="mod">
          <ac:chgData name="Iris Lade" userId="eafd8ca6dc86960c" providerId="LiveId" clId="{1DA2E77D-36B5-4F66-8A54-DE21D27F0B74}" dt="2020-05-20T07:01:09.785" v="7588" actId="207"/>
          <ac:picMkLst>
            <pc:docMk/>
            <pc:sldMk cId="1485718983" sldId="268"/>
            <ac:picMk id="6" creationId="{89F18DDC-19E3-457D-83A5-92B9B3ED04FC}"/>
          </ac:picMkLst>
        </pc:picChg>
        <pc:picChg chg="add mod modCrop">
          <ac:chgData name="Iris Lade" userId="eafd8ca6dc86960c" providerId="LiveId" clId="{1DA2E77D-36B5-4F66-8A54-DE21D27F0B74}" dt="2020-05-20T07:03:02.588" v="7655" actId="1035"/>
          <ac:picMkLst>
            <pc:docMk/>
            <pc:sldMk cId="1485718983" sldId="268"/>
            <ac:picMk id="7" creationId="{DF558C3B-2BFE-46AE-B88D-1E0456EBEA79}"/>
          </ac:picMkLst>
        </pc:picChg>
        <pc:picChg chg="add mod modCrop">
          <ac:chgData name="Iris Lade" userId="eafd8ca6dc86960c" providerId="LiveId" clId="{1DA2E77D-36B5-4F66-8A54-DE21D27F0B74}" dt="2020-05-20T07:03:02.588" v="7655" actId="1035"/>
          <ac:picMkLst>
            <pc:docMk/>
            <pc:sldMk cId="1485718983" sldId="268"/>
            <ac:picMk id="12" creationId="{B3CB8DD6-75F5-4267-8A52-B691AE96255D}"/>
          </ac:picMkLst>
        </pc:picChg>
      </pc:sldChg>
      <pc:sldChg chg="addSp delSp modSp modAnim">
        <pc:chgData name="Iris Lade" userId="eafd8ca6dc86960c" providerId="LiveId" clId="{1DA2E77D-36B5-4F66-8A54-DE21D27F0B74}" dt="2020-05-20T07:19:38.212" v="7763"/>
        <pc:sldMkLst>
          <pc:docMk/>
          <pc:sldMk cId="2808041708" sldId="269"/>
        </pc:sldMkLst>
        <pc:spChg chg="mod">
          <ac:chgData name="Iris Lade" userId="eafd8ca6dc86960c" providerId="LiveId" clId="{1DA2E77D-36B5-4F66-8A54-DE21D27F0B74}" dt="2020-05-20T07:02:31.717" v="7603" actId="255"/>
          <ac:spMkLst>
            <pc:docMk/>
            <pc:sldMk cId="2808041708" sldId="269"/>
            <ac:spMk id="2" creationId="{58DD95FE-B763-4ECB-BB0D-4A2863436B5E}"/>
          </ac:spMkLst>
        </pc:spChg>
        <pc:spChg chg="mod">
          <ac:chgData name="Iris Lade" userId="eafd8ca6dc86960c" providerId="LiveId" clId="{1DA2E77D-36B5-4F66-8A54-DE21D27F0B74}" dt="2020-05-20T07:02:46.085" v="7628" actId="1035"/>
          <ac:spMkLst>
            <pc:docMk/>
            <pc:sldMk cId="2808041708" sldId="269"/>
            <ac:spMk id="3" creationId="{12E5A15F-0464-4FBA-BEB2-2978BE2A6EB4}"/>
          </ac:spMkLst>
        </pc:spChg>
        <pc:spChg chg="add mod">
          <ac:chgData name="Iris Lade" userId="eafd8ca6dc86960c" providerId="LiveId" clId="{1DA2E77D-36B5-4F66-8A54-DE21D27F0B74}" dt="2020-05-20T07:01:24.395" v="7594" actId="207"/>
          <ac:spMkLst>
            <pc:docMk/>
            <pc:sldMk cId="2808041708" sldId="269"/>
            <ac:spMk id="5" creationId="{408750F1-49F8-4EA9-BCBC-C4CC0DFC0622}"/>
          </ac:spMkLst>
        </pc:spChg>
        <pc:spChg chg="add mod">
          <ac:chgData name="Iris Lade" userId="eafd8ca6dc86960c" providerId="LiveId" clId="{1DA2E77D-36B5-4F66-8A54-DE21D27F0B74}" dt="2020-05-20T07:19:30.776" v="7762" actId="1582"/>
          <ac:spMkLst>
            <pc:docMk/>
            <pc:sldMk cId="2808041708" sldId="269"/>
            <ac:spMk id="6" creationId="{50615CBE-9E6E-49AC-9861-A3B807789522}"/>
          </ac:spMkLst>
        </pc:spChg>
        <pc:spChg chg="add del mod">
          <ac:chgData name="Iris Lade" userId="eafd8ca6dc86960c" providerId="LiveId" clId="{1DA2E77D-36B5-4F66-8A54-DE21D27F0B74}" dt="2020-05-19T15:26:48.959" v="4070" actId="478"/>
          <ac:spMkLst>
            <pc:docMk/>
            <pc:sldMk cId="2808041708" sldId="269"/>
            <ac:spMk id="7" creationId="{7F5CFC90-15F3-4DE2-81A2-BEDF1422DBAD}"/>
          </ac:spMkLst>
        </pc:spChg>
        <pc:spChg chg="add mod">
          <ac:chgData name="Iris Lade" userId="eafd8ca6dc86960c" providerId="LiveId" clId="{1DA2E77D-36B5-4F66-8A54-DE21D27F0B74}" dt="2020-05-20T07:02:46.085" v="7628" actId="1035"/>
          <ac:spMkLst>
            <pc:docMk/>
            <pc:sldMk cId="2808041708" sldId="269"/>
            <ac:spMk id="8" creationId="{B62FC17A-DCE4-49E3-8D0C-F3911BA7BC7F}"/>
          </ac:spMkLst>
        </pc:spChg>
        <pc:spChg chg="add mod">
          <ac:chgData name="Iris Lade" userId="eafd8ca6dc86960c" providerId="LiveId" clId="{1DA2E77D-36B5-4F66-8A54-DE21D27F0B74}" dt="2020-05-20T07:02:46.085" v="7628" actId="1035"/>
          <ac:spMkLst>
            <pc:docMk/>
            <pc:sldMk cId="2808041708" sldId="269"/>
            <ac:spMk id="9" creationId="{9202408C-BC52-484D-926B-B7644FD2DCDA}"/>
          </ac:spMkLst>
        </pc:spChg>
        <pc:spChg chg="add mod">
          <ac:chgData name="Iris Lade" userId="eafd8ca6dc86960c" providerId="LiveId" clId="{1DA2E77D-36B5-4F66-8A54-DE21D27F0B74}" dt="2020-05-20T07:02:46.085" v="7628" actId="1035"/>
          <ac:spMkLst>
            <pc:docMk/>
            <pc:sldMk cId="2808041708" sldId="269"/>
            <ac:spMk id="10" creationId="{0C6C5E80-4151-4281-BCD2-E239AC65E84E}"/>
          </ac:spMkLst>
        </pc:spChg>
        <pc:spChg chg="add mod">
          <ac:chgData name="Iris Lade" userId="eafd8ca6dc86960c" providerId="LiveId" clId="{1DA2E77D-36B5-4F66-8A54-DE21D27F0B74}" dt="2020-05-20T07:02:46.085" v="7628" actId="1035"/>
          <ac:spMkLst>
            <pc:docMk/>
            <pc:sldMk cId="2808041708" sldId="269"/>
            <ac:spMk id="11" creationId="{A58DF89A-915D-4C8E-B1BF-10754E7F931D}"/>
          </ac:spMkLst>
        </pc:spChg>
        <pc:picChg chg="mod">
          <ac:chgData name="Iris Lade" userId="eafd8ca6dc86960c" providerId="LiveId" clId="{1DA2E77D-36B5-4F66-8A54-DE21D27F0B74}" dt="2020-05-20T07:01:24.395" v="7594" actId="207"/>
          <ac:picMkLst>
            <pc:docMk/>
            <pc:sldMk cId="2808041708" sldId="269"/>
            <ac:picMk id="4" creationId="{96C8E825-85BA-4D39-BD9A-E7E48A350CC3}"/>
          </ac:picMkLst>
        </pc:picChg>
        <pc:picChg chg="add del mod">
          <ac:chgData name="Iris Lade" userId="eafd8ca6dc86960c" providerId="LiveId" clId="{1DA2E77D-36B5-4F66-8A54-DE21D27F0B74}" dt="2020-05-19T15:26:32.565" v="4068" actId="478"/>
          <ac:picMkLst>
            <pc:docMk/>
            <pc:sldMk cId="2808041708" sldId="269"/>
            <ac:picMk id="6" creationId="{6933658D-C9AD-4303-917B-210960A89AFC}"/>
          </ac:picMkLst>
        </pc:picChg>
      </pc:sldChg>
      <pc:sldChg chg="modSp">
        <pc:chgData name="Iris Lade" userId="eafd8ca6dc86960c" providerId="LiveId" clId="{1DA2E77D-36B5-4F66-8A54-DE21D27F0B74}" dt="2020-05-19T17:14:13.884" v="5292" actId="20577"/>
        <pc:sldMkLst>
          <pc:docMk/>
          <pc:sldMk cId="1543196640" sldId="270"/>
        </pc:sldMkLst>
        <pc:spChg chg="mod">
          <ac:chgData name="Iris Lade" userId="eafd8ca6dc86960c" providerId="LiveId" clId="{1DA2E77D-36B5-4F66-8A54-DE21D27F0B74}" dt="2020-05-19T17:14:13.884" v="5292" actId="20577"/>
          <ac:spMkLst>
            <pc:docMk/>
            <pc:sldMk cId="1543196640" sldId="270"/>
            <ac:spMk id="3" creationId="{19719B42-B9A4-4E86-BA17-86A67DEB8E8F}"/>
          </ac:spMkLst>
        </pc:spChg>
      </pc:sldChg>
      <pc:sldChg chg="delSp modSp ord">
        <pc:chgData name="Iris Lade" userId="eafd8ca6dc86960c" providerId="LiveId" clId="{1DA2E77D-36B5-4F66-8A54-DE21D27F0B74}" dt="2020-05-20T06:59:38.183" v="7579" actId="207"/>
        <pc:sldMkLst>
          <pc:docMk/>
          <pc:sldMk cId="731566164" sldId="271"/>
        </pc:sldMkLst>
        <pc:spChg chg="mod">
          <ac:chgData name="Iris Lade" userId="eafd8ca6dc86960c" providerId="LiveId" clId="{1DA2E77D-36B5-4F66-8A54-DE21D27F0B74}" dt="2020-05-20T06:59:38.183" v="7579" actId="207"/>
          <ac:spMkLst>
            <pc:docMk/>
            <pc:sldMk cId="731566164" sldId="271"/>
            <ac:spMk id="2" creationId="{61798C52-C24D-4C49-A254-B9760E4B9901}"/>
          </ac:spMkLst>
        </pc:spChg>
        <pc:spChg chg="mod">
          <ac:chgData name="Iris Lade" userId="eafd8ca6dc86960c" providerId="LiveId" clId="{1DA2E77D-36B5-4F66-8A54-DE21D27F0B74}" dt="2020-05-20T06:59:38.183" v="7579" actId="207"/>
          <ac:spMkLst>
            <pc:docMk/>
            <pc:sldMk cId="731566164" sldId="271"/>
            <ac:spMk id="3" creationId="{5A4712B8-CA64-4316-94D6-CC43ADF5E6AF}"/>
          </ac:spMkLst>
        </pc:spChg>
        <pc:picChg chg="del">
          <ac:chgData name="Iris Lade" userId="eafd8ca6dc86960c" providerId="LiveId" clId="{1DA2E77D-36B5-4F66-8A54-DE21D27F0B74}" dt="2020-05-19T15:51:08.071" v="4364" actId="478"/>
          <ac:picMkLst>
            <pc:docMk/>
            <pc:sldMk cId="731566164" sldId="271"/>
            <ac:picMk id="4" creationId="{81A96A69-7C46-4555-AC2A-D8A28FF4808B}"/>
          </ac:picMkLst>
        </pc:picChg>
      </pc:sldChg>
      <pc:sldChg chg="addSp modSp">
        <pc:chgData name="Iris Lade" userId="eafd8ca6dc86960c" providerId="LiveId" clId="{1DA2E77D-36B5-4F66-8A54-DE21D27F0B74}" dt="2020-05-20T07:22:49.522" v="7764" actId="313"/>
        <pc:sldMkLst>
          <pc:docMk/>
          <pc:sldMk cId="1530506911" sldId="272"/>
        </pc:sldMkLst>
        <pc:spChg chg="mod">
          <ac:chgData name="Iris Lade" userId="eafd8ca6dc86960c" providerId="LiveId" clId="{1DA2E77D-36B5-4F66-8A54-DE21D27F0B74}" dt="2020-05-20T07:22:49.522" v="7764" actId="313"/>
          <ac:spMkLst>
            <pc:docMk/>
            <pc:sldMk cId="1530506911" sldId="272"/>
            <ac:spMk id="3" creationId="{3737E031-B2CD-46BB-A1B5-E657C1EF9E5C}"/>
          </ac:spMkLst>
        </pc:spChg>
        <pc:spChg chg="add mod">
          <ac:chgData name="Iris Lade" userId="eafd8ca6dc86960c" providerId="LiveId" clId="{1DA2E77D-36B5-4F66-8A54-DE21D27F0B74}" dt="2020-05-20T07:16:48.573" v="7675" actId="1035"/>
          <ac:spMkLst>
            <pc:docMk/>
            <pc:sldMk cId="1530506911" sldId="272"/>
            <ac:spMk id="4" creationId="{02035A9B-8C54-477D-839D-820BEC5CB5B7}"/>
          </ac:spMkLst>
        </pc:spChg>
        <pc:spChg chg="add mod">
          <ac:chgData name="Iris Lade" userId="eafd8ca6dc86960c" providerId="LiveId" clId="{1DA2E77D-36B5-4F66-8A54-DE21D27F0B74}" dt="2020-05-20T07:16:58.328" v="7698" actId="1036"/>
          <ac:spMkLst>
            <pc:docMk/>
            <pc:sldMk cId="1530506911" sldId="272"/>
            <ac:spMk id="5" creationId="{EE254818-1AA1-4CFF-B35C-8B56A13DAD6F}"/>
          </ac:spMkLst>
        </pc:spChg>
        <pc:spChg chg="add mod">
          <ac:chgData name="Iris Lade" userId="eafd8ca6dc86960c" providerId="LiveId" clId="{1DA2E77D-36B5-4F66-8A54-DE21D27F0B74}" dt="2020-05-20T07:17:19.786" v="7738" actId="1076"/>
          <ac:spMkLst>
            <pc:docMk/>
            <pc:sldMk cId="1530506911" sldId="272"/>
            <ac:spMk id="6" creationId="{0558902F-A85E-4C91-BE1E-CBE21F728580}"/>
          </ac:spMkLst>
        </pc:spChg>
        <pc:spChg chg="add mod">
          <ac:chgData name="Iris Lade" userId="eafd8ca6dc86960c" providerId="LiveId" clId="{1DA2E77D-36B5-4F66-8A54-DE21D27F0B74}" dt="2020-05-20T07:17:23.754" v="7756" actId="1036"/>
          <ac:spMkLst>
            <pc:docMk/>
            <pc:sldMk cId="1530506911" sldId="272"/>
            <ac:spMk id="9" creationId="{FA18C510-87A5-43DD-81C4-1C1CDF1F5749}"/>
          </ac:spMkLst>
        </pc:spChg>
        <pc:picChg chg="add">
          <ac:chgData name="Iris Lade" userId="eafd8ca6dc86960c" providerId="LiveId" clId="{1DA2E77D-36B5-4F66-8A54-DE21D27F0B74}" dt="2020-05-19T15:38:59.850" v="4231"/>
          <ac:picMkLst>
            <pc:docMk/>
            <pc:sldMk cId="1530506911" sldId="272"/>
            <ac:picMk id="8" creationId="{3620DAFB-DDF0-4392-9B10-1A50960284EA}"/>
          </ac:picMkLst>
        </pc:picChg>
      </pc:sldChg>
      <pc:sldChg chg="modSp">
        <pc:chgData name="Iris Lade" userId="eafd8ca6dc86960c" providerId="LiveId" clId="{1DA2E77D-36B5-4F66-8A54-DE21D27F0B74}" dt="2020-05-20T08:03:34.637" v="7840" actId="14861"/>
        <pc:sldMkLst>
          <pc:docMk/>
          <pc:sldMk cId="1910688660" sldId="273"/>
        </pc:sldMkLst>
        <pc:spChg chg="mod">
          <ac:chgData name="Iris Lade" userId="eafd8ca6dc86960c" providerId="LiveId" clId="{1DA2E77D-36B5-4F66-8A54-DE21D27F0B74}" dt="2020-05-20T07:49:53.832" v="7817" actId="207"/>
          <ac:spMkLst>
            <pc:docMk/>
            <pc:sldMk cId="1910688660" sldId="273"/>
            <ac:spMk id="2" creationId="{B93B02AD-1413-4267-B340-BB76A31D8C21}"/>
          </ac:spMkLst>
        </pc:spChg>
        <pc:picChg chg="mod">
          <ac:chgData name="Iris Lade" userId="eafd8ca6dc86960c" providerId="LiveId" clId="{1DA2E77D-36B5-4F66-8A54-DE21D27F0B74}" dt="2020-05-20T08:03:34.637" v="7840" actId="14861"/>
          <ac:picMkLst>
            <pc:docMk/>
            <pc:sldMk cId="1910688660" sldId="273"/>
            <ac:picMk id="6" creationId="{564878B6-B544-424A-B93F-E20CE7A3CE9A}"/>
          </ac:picMkLst>
        </pc:picChg>
      </pc:sldChg>
      <pc:sldChg chg="modSp">
        <pc:chgData name="Iris Lade" userId="eafd8ca6dc86960c" providerId="LiveId" clId="{1DA2E77D-36B5-4F66-8A54-DE21D27F0B74}" dt="2020-05-20T08:25:12.145" v="8299" actId="14861"/>
        <pc:sldMkLst>
          <pc:docMk/>
          <pc:sldMk cId="3871905351" sldId="274"/>
        </pc:sldMkLst>
        <pc:spChg chg="mod">
          <ac:chgData name="Iris Lade" userId="eafd8ca6dc86960c" providerId="LiveId" clId="{1DA2E77D-36B5-4F66-8A54-DE21D27F0B74}" dt="2020-05-20T08:24:39.746" v="8298" actId="20577"/>
          <ac:spMkLst>
            <pc:docMk/>
            <pc:sldMk cId="3871905351" sldId="274"/>
            <ac:spMk id="2" creationId="{B93B02AD-1413-4267-B340-BB76A31D8C21}"/>
          </ac:spMkLst>
        </pc:spChg>
        <pc:spChg chg="mod">
          <ac:chgData name="Iris Lade" userId="eafd8ca6dc86960c" providerId="LiveId" clId="{1DA2E77D-36B5-4F66-8A54-DE21D27F0B74}" dt="2020-05-19T16:10:48.867" v="4513" actId="20577"/>
          <ac:spMkLst>
            <pc:docMk/>
            <pc:sldMk cId="3871905351" sldId="274"/>
            <ac:spMk id="10" creationId="{DBC25BD4-ABD7-4F4B-B2EC-64C88C86A543}"/>
          </ac:spMkLst>
        </pc:spChg>
        <pc:picChg chg="mod">
          <ac:chgData name="Iris Lade" userId="eafd8ca6dc86960c" providerId="LiveId" clId="{1DA2E77D-36B5-4F66-8A54-DE21D27F0B74}" dt="2020-05-20T08:25:12.145" v="8299" actId="14861"/>
          <ac:picMkLst>
            <pc:docMk/>
            <pc:sldMk cId="3871905351" sldId="274"/>
            <ac:picMk id="6" creationId="{564878B6-B544-424A-B93F-E20CE7A3CE9A}"/>
          </ac:picMkLst>
        </pc:picChg>
      </pc:sldChg>
      <pc:sldChg chg="modSp ord">
        <pc:chgData name="Iris Lade" userId="eafd8ca6dc86960c" providerId="LiveId" clId="{1DA2E77D-36B5-4F66-8A54-DE21D27F0B74}" dt="2020-05-20T08:28:48.177" v="8351" actId="20577"/>
        <pc:sldMkLst>
          <pc:docMk/>
          <pc:sldMk cId="4188888878" sldId="275"/>
        </pc:sldMkLst>
        <pc:spChg chg="mod">
          <ac:chgData name="Iris Lade" userId="eafd8ca6dc86960c" providerId="LiveId" clId="{1DA2E77D-36B5-4F66-8A54-DE21D27F0B74}" dt="2020-05-20T08:03:12.642" v="7837" actId="20577"/>
          <ac:spMkLst>
            <pc:docMk/>
            <pc:sldMk cId="4188888878" sldId="275"/>
            <ac:spMk id="2" creationId="{B93B02AD-1413-4267-B340-BB76A31D8C21}"/>
          </ac:spMkLst>
        </pc:spChg>
        <pc:spChg chg="mod">
          <ac:chgData name="Iris Lade" userId="eafd8ca6dc86960c" providerId="LiveId" clId="{1DA2E77D-36B5-4F66-8A54-DE21D27F0B74}" dt="2020-05-20T08:04:03.006" v="7856" actId="1038"/>
          <ac:spMkLst>
            <pc:docMk/>
            <pc:sldMk cId="4188888878" sldId="275"/>
            <ac:spMk id="3" creationId="{F378E999-9096-49AD-9261-18F3B0436989}"/>
          </ac:spMkLst>
        </pc:spChg>
        <pc:spChg chg="mod">
          <ac:chgData name="Iris Lade" userId="eafd8ca6dc86960c" providerId="LiveId" clId="{1DA2E77D-36B5-4F66-8A54-DE21D27F0B74}" dt="2020-05-20T08:28:48.177" v="8351" actId="20577"/>
          <ac:spMkLst>
            <pc:docMk/>
            <pc:sldMk cId="4188888878" sldId="275"/>
            <ac:spMk id="8" creationId="{B58FBC18-D8A4-4693-A9BD-D2C3ACCFDC5C}"/>
          </ac:spMkLst>
        </pc:spChg>
        <pc:spChg chg="mod">
          <ac:chgData name="Iris Lade" userId="eafd8ca6dc86960c" providerId="LiveId" clId="{1DA2E77D-36B5-4F66-8A54-DE21D27F0B74}" dt="2020-05-20T08:28:01.984" v="8349" actId="790"/>
          <ac:spMkLst>
            <pc:docMk/>
            <pc:sldMk cId="4188888878" sldId="275"/>
            <ac:spMk id="10" creationId="{DBC25BD4-ABD7-4F4B-B2EC-64C88C86A543}"/>
          </ac:spMkLst>
        </pc:spChg>
        <pc:picChg chg="mod">
          <ac:chgData name="Iris Lade" userId="eafd8ca6dc86960c" providerId="LiveId" clId="{1DA2E77D-36B5-4F66-8A54-DE21D27F0B74}" dt="2020-05-20T08:03:42.369" v="7841" actId="14861"/>
          <ac:picMkLst>
            <pc:docMk/>
            <pc:sldMk cId="4188888878" sldId="275"/>
            <ac:picMk id="6" creationId="{564878B6-B544-424A-B93F-E20CE7A3CE9A}"/>
          </ac:picMkLst>
        </pc:picChg>
      </pc:sldChg>
      <pc:sldChg chg="modSp">
        <pc:chgData name="Iris Lade" userId="eafd8ca6dc86960c" providerId="LiveId" clId="{1DA2E77D-36B5-4F66-8A54-DE21D27F0B74}" dt="2020-05-20T08:25:34.108" v="8302" actId="20577"/>
        <pc:sldMkLst>
          <pc:docMk/>
          <pc:sldMk cId="3374794509" sldId="276"/>
        </pc:sldMkLst>
        <pc:spChg chg="mod">
          <ac:chgData name="Iris Lade" userId="eafd8ca6dc86960c" providerId="LiveId" clId="{1DA2E77D-36B5-4F66-8A54-DE21D27F0B74}" dt="2020-05-20T08:25:34.108" v="8302" actId="20577"/>
          <ac:spMkLst>
            <pc:docMk/>
            <pc:sldMk cId="3374794509" sldId="276"/>
            <ac:spMk id="2" creationId="{B93B02AD-1413-4267-B340-BB76A31D8C21}"/>
          </ac:spMkLst>
        </pc:spChg>
        <pc:picChg chg="mod">
          <ac:chgData name="Iris Lade" userId="eafd8ca6dc86960c" providerId="LiveId" clId="{1DA2E77D-36B5-4F66-8A54-DE21D27F0B74}" dt="2020-05-20T08:25:26.235" v="8301" actId="14861"/>
          <ac:picMkLst>
            <pc:docMk/>
            <pc:sldMk cId="3374794509" sldId="276"/>
            <ac:picMk id="8" creationId="{CF510912-1437-4B20-BE9F-FFEA94A195FC}"/>
          </ac:picMkLst>
        </pc:picChg>
      </pc:sldChg>
      <pc:sldChg chg="modSp ord">
        <pc:chgData name="Iris Lade" userId="eafd8ca6dc86960c" providerId="LiveId" clId="{1DA2E77D-36B5-4F66-8A54-DE21D27F0B74}" dt="2020-05-20T08:25:18.956" v="8300" actId="14861"/>
        <pc:sldMkLst>
          <pc:docMk/>
          <pc:sldMk cId="192931014" sldId="277"/>
        </pc:sldMkLst>
        <pc:spChg chg="mod">
          <ac:chgData name="Iris Lade" userId="eafd8ca6dc86960c" providerId="LiveId" clId="{1DA2E77D-36B5-4F66-8A54-DE21D27F0B74}" dt="2020-05-20T08:24:30.638" v="8293" actId="20577"/>
          <ac:spMkLst>
            <pc:docMk/>
            <pc:sldMk cId="192931014" sldId="277"/>
            <ac:spMk id="2" creationId="{B93B02AD-1413-4267-B340-BB76A31D8C21}"/>
          </ac:spMkLst>
        </pc:spChg>
        <pc:picChg chg="mod">
          <ac:chgData name="Iris Lade" userId="eafd8ca6dc86960c" providerId="LiveId" clId="{1DA2E77D-36B5-4F66-8A54-DE21D27F0B74}" dt="2020-05-20T08:25:18.956" v="8300" actId="14861"/>
          <ac:picMkLst>
            <pc:docMk/>
            <pc:sldMk cId="192931014" sldId="277"/>
            <ac:picMk id="8" creationId="{CF510912-1437-4B20-BE9F-FFEA94A195FC}"/>
          </ac:picMkLst>
        </pc:picChg>
      </pc:sldChg>
      <pc:sldChg chg="addSp modSp ord">
        <pc:chgData name="Iris Lade" userId="eafd8ca6dc86960c" providerId="LiveId" clId="{1DA2E77D-36B5-4F66-8A54-DE21D27F0B74}" dt="2020-05-20T08:18:00.433" v="8170" actId="1076"/>
        <pc:sldMkLst>
          <pc:docMk/>
          <pc:sldMk cId="1595763167" sldId="278"/>
        </pc:sldMkLst>
        <pc:spChg chg="mod">
          <ac:chgData name="Iris Lade" userId="eafd8ca6dc86960c" providerId="LiveId" clId="{1DA2E77D-36B5-4F66-8A54-DE21D27F0B74}" dt="2020-05-20T08:10:18.409" v="7896" actId="790"/>
          <ac:spMkLst>
            <pc:docMk/>
            <pc:sldMk cId="1595763167" sldId="278"/>
            <ac:spMk id="2" creationId="{B93B02AD-1413-4267-B340-BB76A31D8C21}"/>
          </ac:spMkLst>
        </pc:spChg>
        <pc:spChg chg="mod">
          <ac:chgData name="Iris Lade" userId="eafd8ca6dc86960c" providerId="LiveId" clId="{1DA2E77D-36B5-4F66-8A54-DE21D27F0B74}" dt="2020-05-20T08:09:20.429" v="7888" actId="14861"/>
          <ac:spMkLst>
            <pc:docMk/>
            <pc:sldMk cId="1595763167" sldId="278"/>
            <ac:spMk id="3" creationId="{F378E999-9096-49AD-9261-18F3B0436989}"/>
          </ac:spMkLst>
        </pc:spChg>
        <pc:spChg chg="add mod">
          <ac:chgData name="Iris Lade" userId="eafd8ca6dc86960c" providerId="LiveId" clId="{1DA2E77D-36B5-4F66-8A54-DE21D27F0B74}" dt="2020-05-20T08:18:00.433" v="8170" actId="1076"/>
          <ac:spMkLst>
            <pc:docMk/>
            <pc:sldMk cId="1595763167" sldId="278"/>
            <ac:spMk id="9" creationId="{1201F767-A7C9-413C-B64F-B8386D5D151B}"/>
          </ac:spMkLst>
        </pc:spChg>
        <pc:spChg chg="mod">
          <ac:chgData name="Iris Lade" userId="eafd8ca6dc86960c" providerId="LiveId" clId="{1DA2E77D-36B5-4F66-8A54-DE21D27F0B74}" dt="2020-05-20T08:17:37.801" v="8165" actId="20577"/>
          <ac:spMkLst>
            <pc:docMk/>
            <pc:sldMk cId="1595763167" sldId="278"/>
            <ac:spMk id="10" creationId="{DBC25BD4-ABD7-4F4B-B2EC-64C88C86A543}"/>
          </ac:spMkLst>
        </pc:spChg>
        <pc:picChg chg="add mod">
          <ac:chgData name="Iris Lade" userId="eafd8ca6dc86960c" providerId="LiveId" clId="{1DA2E77D-36B5-4F66-8A54-DE21D27F0B74}" dt="2020-05-20T08:17:55.247" v="8169" actId="14100"/>
          <ac:picMkLst>
            <pc:docMk/>
            <pc:sldMk cId="1595763167" sldId="278"/>
            <ac:picMk id="4" creationId="{4C6B940B-BE05-463C-8760-314311CAAB8C}"/>
          </ac:picMkLst>
        </pc:picChg>
        <pc:picChg chg="mod">
          <ac:chgData name="Iris Lade" userId="eafd8ca6dc86960c" providerId="LiveId" clId="{1DA2E77D-36B5-4F66-8A54-DE21D27F0B74}" dt="2020-05-20T08:12:12.971" v="7906" actId="14861"/>
          <ac:picMkLst>
            <pc:docMk/>
            <pc:sldMk cId="1595763167" sldId="278"/>
            <ac:picMk id="8" creationId="{CF510912-1437-4B20-BE9F-FFEA94A195FC}"/>
          </ac:picMkLst>
        </pc:picChg>
      </pc:sldChg>
      <pc:sldChg chg="modSp">
        <pc:chgData name="Iris Lade" userId="eafd8ca6dc86960c" providerId="LiveId" clId="{1DA2E77D-36B5-4F66-8A54-DE21D27F0B74}" dt="2020-05-20T08:26:01.618" v="8347" actId="20577"/>
        <pc:sldMkLst>
          <pc:docMk/>
          <pc:sldMk cId="341986916" sldId="279"/>
        </pc:sldMkLst>
        <pc:spChg chg="mod">
          <ac:chgData name="Iris Lade" userId="eafd8ca6dc86960c" providerId="LiveId" clId="{1DA2E77D-36B5-4F66-8A54-DE21D27F0B74}" dt="2020-05-20T08:26:01.618" v="8347" actId="20577"/>
          <ac:spMkLst>
            <pc:docMk/>
            <pc:sldMk cId="341986916" sldId="279"/>
            <ac:spMk id="2" creationId="{B93B02AD-1413-4267-B340-BB76A31D8C21}"/>
          </ac:spMkLst>
        </pc:spChg>
        <pc:spChg chg="mod">
          <ac:chgData name="Iris Lade" userId="eafd8ca6dc86960c" providerId="LiveId" clId="{1DA2E77D-36B5-4F66-8A54-DE21D27F0B74}" dt="2020-05-19T16:25:30.720" v="4611" actId="790"/>
          <ac:spMkLst>
            <pc:docMk/>
            <pc:sldMk cId="341986916" sldId="279"/>
            <ac:spMk id="10" creationId="{DBC25BD4-ABD7-4F4B-B2EC-64C88C86A543}"/>
          </ac:spMkLst>
        </pc:spChg>
      </pc:sldChg>
      <pc:sldChg chg="addSp delSp modSp del">
        <pc:chgData name="Iris Lade" userId="eafd8ca6dc86960c" providerId="LiveId" clId="{1DA2E77D-36B5-4F66-8A54-DE21D27F0B74}" dt="2020-05-19T17:44:38.608" v="5392" actId="2696"/>
        <pc:sldMkLst>
          <pc:docMk/>
          <pc:sldMk cId="491708331" sldId="280"/>
        </pc:sldMkLst>
        <pc:spChg chg="mod">
          <ac:chgData name="Iris Lade" userId="eafd8ca6dc86960c" providerId="LiveId" clId="{1DA2E77D-36B5-4F66-8A54-DE21D27F0B74}" dt="2020-05-19T07:00:09.485" v="190" actId="255"/>
          <ac:spMkLst>
            <pc:docMk/>
            <pc:sldMk cId="491708331" sldId="280"/>
            <ac:spMk id="2" creationId="{63054AA8-4549-482A-8574-AA8EDE90DDC5}"/>
          </ac:spMkLst>
        </pc:spChg>
        <pc:spChg chg="mod">
          <ac:chgData name="Iris Lade" userId="eafd8ca6dc86960c" providerId="LiveId" clId="{1DA2E77D-36B5-4F66-8A54-DE21D27F0B74}" dt="2020-05-19T17:16:30.352" v="5300" actId="20577"/>
          <ac:spMkLst>
            <pc:docMk/>
            <pc:sldMk cId="491708331" sldId="280"/>
            <ac:spMk id="3" creationId="{0A98D1C6-42DB-483C-937B-F88EF03D9AAC}"/>
          </ac:spMkLst>
        </pc:spChg>
        <pc:spChg chg="add mod">
          <ac:chgData name="Iris Lade" userId="eafd8ca6dc86960c" providerId="LiveId" clId="{1DA2E77D-36B5-4F66-8A54-DE21D27F0B74}" dt="2020-05-19T06:59:28.034" v="140" actId="767"/>
          <ac:spMkLst>
            <pc:docMk/>
            <pc:sldMk cId="491708331" sldId="280"/>
            <ac:spMk id="4" creationId="{6CF1E76E-0D22-4FBE-8269-48E327F7D50B}"/>
          </ac:spMkLst>
        </pc:spChg>
        <pc:picChg chg="add mod">
          <ac:chgData name="Iris Lade" userId="eafd8ca6dc86960c" providerId="LiveId" clId="{1DA2E77D-36B5-4F66-8A54-DE21D27F0B74}" dt="2020-05-19T17:14:44.405" v="5294" actId="14100"/>
          <ac:picMkLst>
            <pc:docMk/>
            <pc:sldMk cId="491708331" sldId="280"/>
            <ac:picMk id="6" creationId="{B83CDAD9-86D7-45DC-8538-268800F7B254}"/>
          </ac:picMkLst>
        </pc:picChg>
        <pc:picChg chg="add del mod">
          <ac:chgData name="Iris Lade" userId="eafd8ca6dc86960c" providerId="LiveId" clId="{1DA2E77D-36B5-4F66-8A54-DE21D27F0B74}" dt="2020-05-19T17:15:06.824" v="5298"/>
          <ac:picMkLst>
            <pc:docMk/>
            <pc:sldMk cId="491708331" sldId="280"/>
            <ac:picMk id="7" creationId="{DE9CC36B-480D-403D-8640-7F95154876DC}"/>
          </ac:picMkLst>
        </pc:picChg>
        <pc:picChg chg="add">
          <ac:chgData name="Iris Lade" userId="eafd8ca6dc86960c" providerId="LiveId" clId="{1DA2E77D-36B5-4F66-8A54-DE21D27F0B74}" dt="2020-05-19T17:15:29.157" v="5299"/>
          <ac:picMkLst>
            <pc:docMk/>
            <pc:sldMk cId="491708331" sldId="280"/>
            <ac:picMk id="8" creationId="{0253E5F0-D7C3-48D2-9178-63EB10FA301E}"/>
          </ac:picMkLst>
        </pc:picChg>
        <pc:picChg chg="add del">
          <ac:chgData name="Iris Lade" userId="eafd8ca6dc86960c" providerId="LiveId" clId="{1DA2E77D-36B5-4F66-8A54-DE21D27F0B74}" dt="2020-05-19T17:16:53.981" v="5302" actId="478"/>
          <ac:picMkLst>
            <pc:docMk/>
            <pc:sldMk cId="491708331" sldId="280"/>
            <ac:picMk id="9" creationId="{99F1528E-9622-4A02-9519-05DA86D279D0}"/>
          </ac:picMkLst>
        </pc:picChg>
      </pc:sldChg>
      <pc:sldChg chg="modSp">
        <pc:chgData name="Iris Lade" userId="eafd8ca6dc86960c" providerId="LiveId" clId="{1DA2E77D-36B5-4F66-8A54-DE21D27F0B74}" dt="2020-05-20T08:20:59.182" v="8200" actId="113"/>
        <pc:sldMkLst>
          <pc:docMk/>
          <pc:sldMk cId="2077320231" sldId="282"/>
        </pc:sldMkLst>
        <pc:spChg chg="mod">
          <ac:chgData name="Iris Lade" userId="eafd8ca6dc86960c" providerId="LiveId" clId="{1DA2E77D-36B5-4F66-8A54-DE21D27F0B74}" dt="2020-05-20T08:19:45.786" v="8190" actId="790"/>
          <ac:spMkLst>
            <pc:docMk/>
            <pc:sldMk cId="2077320231" sldId="282"/>
            <ac:spMk id="2" creationId="{63054AA8-4549-482A-8574-AA8EDE90DDC5}"/>
          </ac:spMkLst>
        </pc:spChg>
        <pc:spChg chg="mod">
          <ac:chgData name="Iris Lade" userId="eafd8ca6dc86960c" providerId="LiveId" clId="{1DA2E77D-36B5-4F66-8A54-DE21D27F0B74}" dt="2020-05-20T08:20:59.182" v="8200" actId="113"/>
          <ac:spMkLst>
            <pc:docMk/>
            <pc:sldMk cId="2077320231" sldId="282"/>
            <ac:spMk id="3" creationId="{0A98D1C6-42DB-483C-937B-F88EF03D9AAC}"/>
          </ac:spMkLst>
        </pc:spChg>
      </pc:sldChg>
      <pc:sldChg chg="addSp delSp modSp del">
        <pc:chgData name="Iris Lade" userId="eafd8ca6dc86960c" providerId="LiveId" clId="{1DA2E77D-36B5-4F66-8A54-DE21D27F0B74}" dt="2020-05-19T17:10:42.125" v="5167" actId="2696"/>
        <pc:sldMkLst>
          <pc:docMk/>
          <pc:sldMk cId="951096038" sldId="283"/>
        </pc:sldMkLst>
        <pc:spChg chg="mod">
          <ac:chgData name="Iris Lade" userId="eafd8ca6dc86960c" providerId="LiveId" clId="{1DA2E77D-36B5-4F66-8A54-DE21D27F0B74}" dt="2020-05-19T16:19:52.772" v="4604" actId="20577"/>
          <ac:spMkLst>
            <pc:docMk/>
            <pc:sldMk cId="951096038" sldId="283"/>
            <ac:spMk id="2" creationId="{63054AA8-4549-482A-8574-AA8EDE90DDC5}"/>
          </ac:spMkLst>
        </pc:spChg>
        <pc:spChg chg="mod">
          <ac:chgData name="Iris Lade" userId="eafd8ca6dc86960c" providerId="LiveId" clId="{1DA2E77D-36B5-4F66-8A54-DE21D27F0B74}" dt="2020-05-19T17:03:24.469" v="5045" actId="14100"/>
          <ac:spMkLst>
            <pc:docMk/>
            <pc:sldMk cId="951096038" sldId="283"/>
            <ac:spMk id="3" creationId="{0A98D1C6-42DB-483C-937B-F88EF03D9AAC}"/>
          </ac:spMkLst>
        </pc:spChg>
        <pc:spChg chg="add del mod">
          <ac:chgData name="Iris Lade" userId="eafd8ca6dc86960c" providerId="LiveId" clId="{1DA2E77D-36B5-4F66-8A54-DE21D27F0B74}" dt="2020-05-19T16:39:10.012" v="4699"/>
          <ac:spMkLst>
            <pc:docMk/>
            <pc:sldMk cId="951096038" sldId="283"/>
            <ac:spMk id="7" creationId="{F1CC158F-E0FB-447D-8713-44A4BBC403F2}"/>
          </ac:spMkLst>
        </pc:spChg>
        <pc:spChg chg="add del mod">
          <ac:chgData name="Iris Lade" userId="eafd8ca6dc86960c" providerId="LiveId" clId="{1DA2E77D-36B5-4F66-8A54-DE21D27F0B74}" dt="2020-05-19T17:02:47.037" v="5041" actId="478"/>
          <ac:spMkLst>
            <pc:docMk/>
            <pc:sldMk cId="951096038" sldId="283"/>
            <ac:spMk id="8" creationId="{D479BB0F-205C-4AA4-8805-95A588FDC4F1}"/>
          </ac:spMkLst>
        </pc:spChg>
        <pc:spChg chg="add mod">
          <ac:chgData name="Iris Lade" userId="eafd8ca6dc86960c" providerId="LiveId" clId="{1DA2E77D-36B5-4F66-8A54-DE21D27F0B74}" dt="2020-05-19T17:10:39.801" v="5166" actId="6549"/>
          <ac:spMkLst>
            <pc:docMk/>
            <pc:sldMk cId="951096038" sldId="283"/>
            <ac:spMk id="9" creationId="{0124034F-FD29-463D-8DEB-5DEB7EFDCB19}"/>
          </ac:spMkLst>
        </pc:spChg>
        <pc:picChg chg="add del mod">
          <ac:chgData name="Iris Lade" userId="eafd8ca6dc86960c" providerId="LiveId" clId="{1DA2E77D-36B5-4F66-8A54-DE21D27F0B74}" dt="2020-05-19T17:02:43.564" v="5040" actId="478"/>
          <ac:picMkLst>
            <pc:docMk/>
            <pc:sldMk cId="951096038" sldId="283"/>
            <ac:picMk id="6" creationId="{B12F3A7D-DF44-48C4-979D-47522142ED80}"/>
          </ac:picMkLst>
        </pc:picChg>
      </pc:sldChg>
      <pc:sldChg chg="addSp modSp">
        <pc:chgData name="Iris Lade" userId="eafd8ca6dc86960c" providerId="LiveId" clId="{1DA2E77D-36B5-4F66-8A54-DE21D27F0B74}" dt="2020-05-19T17:12:54.880" v="5212" actId="20577"/>
        <pc:sldMkLst>
          <pc:docMk/>
          <pc:sldMk cId="1261296894" sldId="284"/>
        </pc:sldMkLst>
        <pc:spChg chg="mod">
          <ac:chgData name="Iris Lade" userId="eafd8ca6dc86960c" providerId="LiveId" clId="{1DA2E77D-36B5-4F66-8A54-DE21D27F0B74}" dt="2020-05-19T17:12:29.932" v="5209" actId="20577"/>
          <ac:spMkLst>
            <pc:docMk/>
            <pc:sldMk cId="1261296894" sldId="284"/>
            <ac:spMk id="2" creationId="{63054AA8-4549-482A-8574-AA8EDE90DDC5}"/>
          </ac:spMkLst>
        </pc:spChg>
        <pc:spChg chg="mod">
          <ac:chgData name="Iris Lade" userId="eafd8ca6dc86960c" providerId="LiveId" clId="{1DA2E77D-36B5-4F66-8A54-DE21D27F0B74}" dt="2020-05-19T17:12:54.880" v="5212" actId="20577"/>
          <ac:spMkLst>
            <pc:docMk/>
            <pc:sldMk cId="1261296894" sldId="284"/>
            <ac:spMk id="3" creationId="{0A98D1C6-42DB-483C-937B-F88EF03D9AAC}"/>
          </ac:spMkLst>
        </pc:spChg>
        <pc:spChg chg="add mod">
          <ac:chgData name="Iris Lade" userId="eafd8ca6dc86960c" providerId="LiveId" clId="{1DA2E77D-36B5-4F66-8A54-DE21D27F0B74}" dt="2020-05-19T16:57:34.504" v="5023" actId="1076"/>
          <ac:spMkLst>
            <pc:docMk/>
            <pc:sldMk cId="1261296894" sldId="284"/>
            <ac:spMk id="8" creationId="{F637C588-FBA7-4B66-A2DC-B245095B1548}"/>
          </ac:spMkLst>
        </pc:spChg>
        <pc:picChg chg="add mod modCrop">
          <ac:chgData name="Iris Lade" userId="eafd8ca6dc86960c" providerId="LiveId" clId="{1DA2E77D-36B5-4F66-8A54-DE21D27F0B74}" dt="2020-05-19T16:57:38.081" v="5024" actId="1076"/>
          <ac:picMkLst>
            <pc:docMk/>
            <pc:sldMk cId="1261296894" sldId="284"/>
            <ac:picMk id="7" creationId="{A31AB12C-4AB8-4DBE-84E8-6874FFF674C2}"/>
          </ac:picMkLst>
        </pc:picChg>
      </pc:sldChg>
      <pc:sldChg chg="addSp delSp modSp add">
        <pc:chgData name="Iris Lade" userId="eafd8ca6dc86960c" providerId="LiveId" clId="{1DA2E77D-36B5-4F66-8A54-DE21D27F0B74}" dt="2020-05-19T18:43:34.810" v="6413" actId="20577"/>
        <pc:sldMkLst>
          <pc:docMk/>
          <pc:sldMk cId="928587692" sldId="285"/>
        </pc:sldMkLst>
        <pc:spChg chg="mod">
          <ac:chgData name="Iris Lade" userId="eafd8ca6dc86960c" providerId="LiveId" clId="{1DA2E77D-36B5-4F66-8A54-DE21D27F0B74}" dt="2020-05-19T18:30:23.990" v="5906" actId="20577"/>
          <ac:spMkLst>
            <pc:docMk/>
            <pc:sldMk cId="928587692" sldId="285"/>
            <ac:spMk id="2" creationId="{63054AA8-4549-482A-8574-AA8EDE90DDC5}"/>
          </ac:spMkLst>
        </pc:spChg>
        <pc:spChg chg="mod">
          <ac:chgData name="Iris Lade" userId="eafd8ca6dc86960c" providerId="LiveId" clId="{1DA2E77D-36B5-4F66-8A54-DE21D27F0B74}" dt="2020-05-19T18:43:34.810" v="6413" actId="20577"/>
          <ac:spMkLst>
            <pc:docMk/>
            <pc:sldMk cId="928587692" sldId="285"/>
            <ac:spMk id="3" creationId="{0A98D1C6-42DB-483C-937B-F88EF03D9AAC}"/>
          </ac:spMkLst>
        </pc:spChg>
        <pc:spChg chg="add mod">
          <ac:chgData name="Iris Lade" userId="eafd8ca6dc86960c" providerId="LiveId" clId="{1DA2E77D-36B5-4F66-8A54-DE21D27F0B74}" dt="2020-05-19T18:37:47.499" v="6308" actId="20577"/>
          <ac:spMkLst>
            <pc:docMk/>
            <pc:sldMk cId="928587692" sldId="285"/>
            <ac:spMk id="7" creationId="{C2A50CE7-3A96-413F-86DE-FBE965FE2F19}"/>
          </ac:spMkLst>
        </pc:spChg>
        <pc:spChg chg="add mod">
          <ac:chgData name="Iris Lade" userId="eafd8ca6dc86960c" providerId="LiveId" clId="{1DA2E77D-36B5-4F66-8A54-DE21D27F0B74}" dt="2020-05-19T18:38:55.853" v="6316"/>
          <ac:spMkLst>
            <pc:docMk/>
            <pc:sldMk cId="928587692" sldId="285"/>
            <ac:spMk id="10" creationId="{D4919181-2634-424B-8EDB-D383A01D6785}"/>
          </ac:spMkLst>
        </pc:spChg>
        <pc:picChg chg="add">
          <ac:chgData name="Iris Lade" userId="eafd8ca6dc86960c" providerId="LiveId" clId="{1DA2E77D-36B5-4F66-8A54-DE21D27F0B74}" dt="2020-05-19T18:29:28.696" v="5899"/>
          <ac:picMkLst>
            <pc:docMk/>
            <pc:sldMk cId="928587692" sldId="285"/>
            <ac:picMk id="5" creationId="{78EE6724-9DE1-4640-84B9-508D6497AA95}"/>
          </ac:picMkLst>
        </pc:picChg>
        <pc:picChg chg="add del">
          <ac:chgData name="Iris Lade" userId="eafd8ca6dc86960c" providerId="LiveId" clId="{1DA2E77D-36B5-4F66-8A54-DE21D27F0B74}" dt="2020-05-19T18:29:31.786" v="5901"/>
          <ac:picMkLst>
            <pc:docMk/>
            <pc:sldMk cId="928587692" sldId="285"/>
            <ac:picMk id="6" creationId="{6F53229A-721A-4403-896F-01267A855350}"/>
          </ac:picMkLst>
        </pc:picChg>
        <pc:picChg chg="add mod modCrop">
          <ac:chgData name="Iris Lade" userId="eafd8ca6dc86960c" providerId="LiveId" clId="{1DA2E77D-36B5-4F66-8A54-DE21D27F0B74}" dt="2020-05-19T18:37:41.952" v="6307" actId="14100"/>
          <ac:picMkLst>
            <pc:docMk/>
            <pc:sldMk cId="928587692" sldId="285"/>
            <ac:picMk id="9" creationId="{87CAA80A-EF7E-4BA9-BA98-254AAC992D86}"/>
          </ac:picMkLst>
        </pc:picChg>
      </pc:sldChg>
      <pc:sldChg chg="addSp delSp modSp add">
        <pc:chgData name="Iris Lade" userId="eafd8ca6dc86960c" providerId="LiveId" clId="{1DA2E77D-36B5-4F66-8A54-DE21D27F0B74}" dt="2020-05-19T19:06:58.253" v="6884" actId="20577"/>
        <pc:sldMkLst>
          <pc:docMk/>
          <pc:sldMk cId="3026578456" sldId="286"/>
        </pc:sldMkLst>
        <pc:spChg chg="mod">
          <ac:chgData name="Iris Lade" userId="eafd8ca6dc86960c" providerId="LiveId" clId="{1DA2E77D-36B5-4F66-8A54-DE21D27F0B74}" dt="2020-05-19T06:58:33.547" v="139" actId="113"/>
          <ac:spMkLst>
            <pc:docMk/>
            <pc:sldMk cId="3026578456" sldId="286"/>
            <ac:spMk id="2" creationId="{63054AA8-4549-482A-8574-AA8EDE90DDC5}"/>
          </ac:spMkLst>
        </pc:spChg>
        <pc:spChg chg="mod">
          <ac:chgData name="Iris Lade" userId="eafd8ca6dc86960c" providerId="LiveId" clId="{1DA2E77D-36B5-4F66-8A54-DE21D27F0B74}" dt="2020-05-19T19:06:58.253" v="6884" actId="20577"/>
          <ac:spMkLst>
            <pc:docMk/>
            <pc:sldMk cId="3026578456" sldId="286"/>
            <ac:spMk id="3" creationId="{0A98D1C6-42DB-483C-937B-F88EF03D9AAC}"/>
          </ac:spMkLst>
        </pc:spChg>
        <pc:picChg chg="add del">
          <ac:chgData name="Iris Lade" userId="eafd8ca6dc86960c" providerId="LiveId" clId="{1DA2E77D-36B5-4F66-8A54-DE21D27F0B74}" dt="2020-05-19T07:40:30.951" v="2201"/>
          <ac:picMkLst>
            <pc:docMk/>
            <pc:sldMk cId="3026578456" sldId="286"/>
            <ac:picMk id="4" creationId="{0875B1D0-D21B-46DC-8DBD-01878CA3F508}"/>
          </ac:picMkLst>
        </pc:picChg>
        <pc:picChg chg="add">
          <ac:chgData name="Iris Lade" userId="eafd8ca6dc86960c" providerId="LiveId" clId="{1DA2E77D-36B5-4F66-8A54-DE21D27F0B74}" dt="2020-05-19T18:29:36.538" v="5904"/>
          <ac:picMkLst>
            <pc:docMk/>
            <pc:sldMk cId="3026578456" sldId="286"/>
            <ac:picMk id="5" creationId="{71F73D25-B538-4D46-936E-446D83220CDF}"/>
          </ac:picMkLst>
        </pc:picChg>
        <pc:picChg chg="add mod ord">
          <ac:chgData name="Iris Lade" userId="eafd8ca6dc86960c" providerId="LiveId" clId="{1DA2E77D-36B5-4F66-8A54-DE21D27F0B74}" dt="2020-05-19T19:05:46.401" v="6839" actId="14861"/>
          <ac:picMkLst>
            <pc:docMk/>
            <pc:sldMk cId="3026578456" sldId="286"/>
            <ac:picMk id="7" creationId="{068DA78C-5CE2-4AA8-8091-E3FF5960173F}"/>
          </ac:picMkLst>
        </pc:picChg>
      </pc:sldChg>
      <pc:sldChg chg="addSp modSp add del">
        <pc:chgData name="Iris Lade" userId="eafd8ca6dc86960c" providerId="LiveId" clId="{1DA2E77D-36B5-4F66-8A54-DE21D27F0B74}" dt="2020-05-19T17:22:08.765" v="5359" actId="2696"/>
        <pc:sldMkLst>
          <pc:docMk/>
          <pc:sldMk cId="1389676296" sldId="287"/>
        </pc:sldMkLst>
        <pc:spChg chg="mod">
          <ac:chgData name="Iris Lade" userId="eafd8ca6dc86960c" providerId="LiveId" clId="{1DA2E77D-36B5-4F66-8A54-DE21D27F0B74}" dt="2020-05-19T07:14:02.561" v="337" actId="20577"/>
          <ac:spMkLst>
            <pc:docMk/>
            <pc:sldMk cId="1389676296" sldId="287"/>
            <ac:spMk id="2" creationId="{63054AA8-4549-482A-8574-AA8EDE90DDC5}"/>
          </ac:spMkLst>
        </pc:spChg>
        <pc:spChg chg="mod">
          <ac:chgData name="Iris Lade" userId="eafd8ca6dc86960c" providerId="LiveId" clId="{1DA2E77D-36B5-4F66-8A54-DE21D27F0B74}" dt="2020-05-19T07:20:02.615" v="487" actId="14100"/>
          <ac:spMkLst>
            <pc:docMk/>
            <pc:sldMk cId="1389676296" sldId="287"/>
            <ac:spMk id="3" creationId="{0A98D1C6-42DB-483C-937B-F88EF03D9AAC}"/>
          </ac:spMkLst>
        </pc:spChg>
        <pc:spChg chg="add mod">
          <ac:chgData name="Iris Lade" userId="eafd8ca6dc86960c" providerId="LiveId" clId="{1DA2E77D-36B5-4F66-8A54-DE21D27F0B74}" dt="2020-05-19T07:24:40.754" v="719" actId="20577"/>
          <ac:spMkLst>
            <pc:docMk/>
            <pc:sldMk cId="1389676296" sldId="287"/>
            <ac:spMk id="7" creationId="{34A5DE4C-FB53-4A63-AD16-A3FF273B94F4}"/>
          </ac:spMkLst>
        </pc:spChg>
        <pc:picChg chg="mod">
          <ac:chgData name="Iris Lade" userId="eafd8ca6dc86960c" providerId="LiveId" clId="{1DA2E77D-36B5-4F66-8A54-DE21D27F0B74}" dt="2020-05-19T07:16:59.230" v="426" actId="1076"/>
          <ac:picMkLst>
            <pc:docMk/>
            <pc:sldMk cId="1389676296" sldId="287"/>
            <ac:picMk id="6" creationId="{B83CDAD9-86D7-45DC-8538-268800F7B254}"/>
          </ac:picMkLst>
        </pc:picChg>
      </pc:sldChg>
      <pc:sldChg chg="add del">
        <pc:chgData name="Iris Lade" userId="eafd8ca6dc86960c" providerId="LiveId" clId="{1DA2E77D-36B5-4F66-8A54-DE21D27F0B74}" dt="2020-05-19T07:18:25.080" v="430"/>
        <pc:sldMkLst>
          <pc:docMk/>
          <pc:sldMk cId="198043491" sldId="288"/>
        </pc:sldMkLst>
      </pc:sldChg>
      <pc:sldChg chg="addSp delSp modSp add">
        <pc:chgData name="Iris Lade" userId="eafd8ca6dc86960c" providerId="LiveId" clId="{1DA2E77D-36B5-4F66-8A54-DE21D27F0B74}" dt="2020-05-19T18:18:29.431" v="5690" actId="1076"/>
        <pc:sldMkLst>
          <pc:docMk/>
          <pc:sldMk cId="2126991063" sldId="288"/>
        </pc:sldMkLst>
        <pc:spChg chg="mod">
          <ac:chgData name="Iris Lade" userId="eafd8ca6dc86960c" providerId="LiveId" clId="{1DA2E77D-36B5-4F66-8A54-DE21D27F0B74}" dt="2020-05-19T18:09:51.233" v="5580" actId="20577"/>
          <ac:spMkLst>
            <pc:docMk/>
            <pc:sldMk cId="2126991063" sldId="288"/>
            <ac:spMk id="2" creationId="{63054AA8-4549-482A-8574-AA8EDE90DDC5}"/>
          </ac:spMkLst>
        </pc:spChg>
        <pc:spChg chg="mod">
          <ac:chgData name="Iris Lade" userId="eafd8ca6dc86960c" providerId="LiveId" clId="{1DA2E77D-36B5-4F66-8A54-DE21D27F0B74}" dt="2020-05-19T18:18:00.593" v="5682" actId="1076"/>
          <ac:spMkLst>
            <pc:docMk/>
            <pc:sldMk cId="2126991063" sldId="288"/>
            <ac:spMk id="3" creationId="{0A98D1C6-42DB-483C-937B-F88EF03D9AAC}"/>
          </ac:spMkLst>
        </pc:spChg>
        <pc:spChg chg="add mod">
          <ac:chgData name="Iris Lade" userId="eafd8ca6dc86960c" providerId="LiveId" clId="{1DA2E77D-36B5-4F66-8A54-DE21D27F0B74}" dt="2020-05-19T18:18:29.431" v="5690" actId="1076"/>
          <ac:spMkLst>
            <pc:docMk/>
            <pc:sldMk cId="2126991063" sldId="288"/>
            <ac:spMk id="8" creationId="{1D1BF4DD-A079-49C7-BA5B-6FAFA2E52A11}"/>
          </ac:spMkLst>
        </pc:spChg>
        <pc:picChg chg="add">
          <ac:chgData name="Iris Lade" userId="eafd8ca6dc86960c" providerId="LiveId" clId="{1DA2E77D-36B5-4F66-8A54-DE21D27F0B74}" dt="2020-05-19T18:16:09.219" v="5663"/>
          <ac:picMkLst>
            <pc:docMk/>
            <pc:sldMk cId="2126991063" sldId="288"/>
            <ac:picMk id="5" creationId="{A07B0FA1-ED22-48D8-A218-6E69FCFEF1F6}"/>
          </ac:picMkLst>
        </pc:picChg>
        <pc:picChg chg="add del">
          <ac:chgData name="Iris Lade" userId="eafd8ca6dc86960c" providerId="LiveId" clId="{1DA2E77D-36B5-4F66-8A54-DE21D27F0B74}" dt="2020-05-19T18:16:52.964" v="5665"/>
          <ac:picMkLst>
            <pc:docMk/>
            <pc:sldMk cId="2126991063" sldId="288"/>
            <ac:picMk id="6" creationId="{01CA5159-ADED-4B31-80C2-E7DE4AF17D98}"/>
          </ac:picMkLst>
        </pc:picChg>
        <pc:picChg chg="add mod">
          <ac:chgData name="Iris Lade" userId="eafd8ca6dc86960c" providerId="LiveId" clId="{1DA2E77D-36B5-4F66-8A54-DE21D27F0B74}" dt="2020-05-19T18:17:41.798" v="5675" actId="1076"/>
          <ac:picMkLst>
            <pc:docMk/>
            <pc:sldMk cId="2126991063" sldId="288"/>
            <ac:picMk id="7" creationId="{F891A493-1B6E-40F7-BE8E-D0FC30290D8E}"/>
          </ac:picMkLst>
        </pc:picChg>
      </pc:sldChg>
      <pc:sldChg chg="add del">
        <pc:chgData name="Iris Lade" userId="eafd8ca6dc86960c" providerId="LiveId" clId="{1DA2E77D-36B5-4F66-8A54-DE21D27F0B74}" dt="2020-05-19T07:14:21.796" v="341" actId="2696"/>
        <pc:sldMkLst>
          <pc:docMk/>
          <pc:sldMk cId="3877610777" sldId="288"/>
        </pc:sldMkLst>
      </pc:sldChg>
      <pc:sldChg chg="addSp delSp modSp add">
        <pc:chgData name="Iris Lade" userId="eafd8ca6dc86960c" providerId="LiveId" clId="{1DA2E77D-36B5-4F66-8A54-DE21D27F0B74}" dt="2020-05-19T18:57:04.394" v="6522" actId="1076"/>
        <pc:sldMkLst>
          <pc:docMk/>
          <pc:sldMk cId="801735111" sldId="289"/>
        </pc:sldMkLst>
        <pc:spChg chg="mod">
          <ac:chgData name="Iris Lade" userId="eafd8ca6dc86960c" providerId="LiveId" clId="{1DA2E77D-36B5-4F66-8A54-DE21D27F0B74}" dt="2020-05-19T07:27:04.021" v="944" actId="20577"/>
          <ac:spMkLst>
            <pc:docMk/>
            <pc:sldMk cId="801735111" sldId="289"/>
            <ac:spMk id="2" creationId="{63054AA8-4549-482A-8574-AA8EDE90DDC5}"/>
          </ac:spMkLst>
        </pc:spChg>
        <pc:spChg chg="mod">
          <ac:chgData name="Iris Lade" userId="eafd8ca6dc86960c" providerId="LiveId" clId="{1DA2E77D-36B5-4F66-8A54-DE21D27F0B74}" dt="2020-05-19T18:57:04.394" v="6522" actId="1076"/>
          <ac:spMkLst>
            <pc:docMk/>
            <pc:sldMk cId="801735111" sldId="289"/>
            <ac:spMk id="3" creationId="{0A98D1C6-42DB-483C-937B-F88EF03D9AAC}"/>
          </ac:spMkLst>
        </pc:spChg>
        <pc:spChg chg="add mod">
          <ac:chgData name="Iris Lade" userId="eafd8ca6dc86960c" providerId="LiveId" clId="{1DA2E77D-36B5-4F66-8A54-DE21D27F0B74}" dt="2020-05-19T18:26:37.348" v="5882" actId="1076"/>
          <ac:spMkLst>
            <pc:docMk/>
            <pc:sldMk cId="801735111" sldId="289"/>
            <ac:spMk id="6" creationId="{B07293A2-A1CA-492E-BC7C-8AAF6FB42139}"/>
          </ac:spMkLst>
        </pc:spChg>
        <pc:spChg chg="add del mod">
          <ac:chgData name="Iris Lade" userId="eafd8ca6dc86960c" providerId="LiveId" clId="{1DA2E77D-36B5-4F66-8A54-DE21D27F0B74}" dt="2020-05-19T18:56:59.891" v="6521" actId="478"/>
          <ac:spMkLst>
            <pc:docMk/>
            <pc:sldMk cId="801735111" sldId="289"/>
            <ac:spMk id="8" creationId="{F3F87F97-78AE-49E8-9199-6F5ED0ACC3CE}"/>
          </ac:spMkLst>
        </pc:spChg>
        <pc:picChg chg="add mod">
          <ac:chgData name="Iris Lade" userId="eafd8ca6dc86960c" providerId="LiveId" clId="{1DA2E77D-36B5-4F66-8A54-DE21D27F0B74}" dt="2020-05-19T18:25:42.885" v="5878" actId="1076"/>
          <ac:picMkLst>
            <pc:docMk/>
            <pc:sldMk cId="801735111" sldId="289"/>
            <ac:picMk id="5" creationId="{9D3260E0-82C5-4025-94BE-87787567117E}"/>
          </ac:picMkLst>
        </pc:picChg>
        <pc:picChg chg="add">
          <ac:chgData name="Iris Lade" userId="eafd8ca6dc86960c" providerId="LiveId" clId="{1DA2E77D-36B5-4F66-8A54-DE21D27F0B74}" dt="2020-05-19T18:25:51.034" v="5879"/>
          <ac:picMkLst>
            <pc:docMk/>
            <pc:sldMk cId="801735111" sldId="289"/>
            <ac:picMk id="7" creationId="{7AFE2CDF-E24A-4F13-A623-951D158B5B69}"/>
          </ac:picMkLst>
        </pc:picChg>
      </pc:sldChg>
      <pc:sldChg chg="addSp modSp add">
        <pc:chgData name="Iris Lade" userId="eafd8ca6dc86960c" providerId="LiveId" clId="{1DA2E77D-36B5-4F66-8A54-DE21D27F0B74}" dt="2020-05-19T18:55:53.343" v="6520" actId="14861"/>
        <pc:sldMkLst>
          <pc:docMk/>
          <pc:sldMk cId="1206496950" sldId="290"/>
        </pc:sldMkLst>
        <pc:spChg chg="mod">
          <ac:chgData name="Iris Lade" userId="eafd8ca6dc86960c" providerId="LiveId" clId="{1DA2E77D-36B5-4F66-8A54-DE21D27F0B74}" dt="2020-05-19T18:50:51.836" v="6471" actId="20577"/>
          <ac:spMkLst>
            <pc:docMk/>
            <pc:sldMk cId="1206496950" sldId="290"/>
            <ac:spMk id="2" creationId="{63054AA8-4549-482A-8574-AA8EDE90DDC5}"/>
          </ac:spMkLst>
        </pc:spChg>
        <pc:spChg chg="mod">
          <ac:chgData name="Iris Lade" userId="eafd8ca6dc86960c" providerId="LiveId" clId="{1DA2E77D-36B5-4F66-8A54-DE21D27F0B74}" dt="2020-05-19T18:55:06.700" v="6519" actId="20577"/>
          <ac:spMkLst>
            <pc:docMk/>
            <pc:sldMk cId="1206496950" sldId="290"/>
            <ac:spMk id="3" creationId="{0A98D1C6-42DB-483C-937B-F88EF03D9AAC}"/>
          </ac:spMkLst>
        </pc:spChg>
        <pc:picChg chg="add mod">
          <ac:chgData name="Iris Lade" userId="eafd8ca6dc86960c" providerId="LiveId" clId="{1DA2E77D-36B5-4F66-8A54-DE21D27F0B74}" dt="2020-05-19T18:55:53.343" v="6520" actId="14861"/>
          <ac:picMkLst>
            <pc:docMk/>
            <pc:sldMk cId="1206496950" sldId="290"/>
            <ac:picMk id="4" creationId="{48E3D15A-377C-42EB-9E4A-FC0A7E4447CF}"/>
          </ac:picMkLst>
        </pc:picChg>
        <pc:picChg chg="add mod">
          <ac:chgData name="Iris Lade" userId="eafd8ca6dc86960c" providerId="LiveId" clId="{1DA2E77D-36B5-4F66-8A54-DE21D27F0B74}" dt="2020-05-19T18:29:34.318" v="5903" actId="1036"/>
          <ac:picMkLst>
            <pc:docMk/>
            <pc:sldMk cId="1206496950" sldId="290"/>
            <ac:picMk id="6" creationId="{BE336BF5-D1AC-4969-9663-ACB6D2C3755B}"/>
          </ac:picMkLst>
        </pc:picChg>
      </pc:sldChg>
      <pc:sldChg chg="add del">
        <pc:chgData name="Iris Lade" userId="eafd8ca6dc86960c" providerId="LiveId" clId="{1DA2E77D-36B5-4F66-8A54-DE21D27F0B74}" dt="2020-05-19T07:33:36.738" v="1308" actId="2696"/>
        <pc:sldMkLst>
          <pc:docMk/>
          <pc:sldMk cId="434439121" sldId="291"/>
        </pc:sldMkLst>
      </pc:sldChg>
      <pc:sldChg chg="addSp modSp add">
        <pc:chgData name="Iris Lade" userId="eafd8ca6dc86960c" providerId="LiveId" clId="{1DA2E77D-36B5-4F66-8A54-DE21D27F0B74}" dt="2020-05-19T19:28:04.055" v="7545" actId="1076"/>
        <pc:sldMkLst>
          <pc:docMk/>
          <pc:sldMk cId="1385702860" sldId="291"/>
        </pc:sldMkLst>
        <pc:spChg chg="mod">
          <ac:chgData name="Iris Lade" userId="eafd8ca6dc86960c" providerId="LiveId" clId="{1DA2E77D-36B5-4F66-8A54-DE21D27F0B74}" dt="2020-05-19T19:28:01.148" v="7544" actId="27636"/>
          <ac:spMkLst>
            <pc:docMk/>
            <pc:sldMk cId="1385702860" sldId="291"/>
            <ac:spMk id="3" creationId="{0A98D1C6-42DB-483C-937B-F88EF03D9AAC}"/>
          </ac:spMkLst>
        </pc:spChg>
        <pc:picChg chg="add">
          <ac:chgData name="Iris Lade" userId="eafd8ca6dc86960c" providerId="LiveId" clId="{1DA2E77D-36B5-4F66-8A54-DE21D27F0B74}" dt="2020-05-19T18:29:37.953" v="5905"/>
          <ac:picMkLst>
            <pc:docMk/>
            <pc:sldMk cId="1385702860" sldId="291"/>
            <ac:picMk id="5" creationId="{6ED3B9D7-58BA-4A35-985E-1A51C95DDE5E}"/>
          </ac:picMkLst>
        </pc:picChg>
        <pc:picChg chg="add mod">
          <ac:chgData name="Iris Lade" userId="eafd8ca6dc86960c" providerId="LiveId" clId="{1DA2E77D-36B5-4F66-8A54-DE21D27F0B74}" dt="2020-05-19T19:28:04.055" v="7545" actId="1076"/>
          <ac:picMkLst>
            <pc:docMk/>
            <pc:sldMk cId="1385702860" sldId="291"/>
            <ac:picMk id="6" creationId="{BD1DB71C-458C-4DC1-9FC1-3FF58CEF262C}"/>
          </ac:picMkLst>
        </pc:picChg>
      </pc:sldChg>
      <pc:sldChg chg="add">
        <pc:chgData name="Iris Lade" userId="eafd8ca6dc86960c" providerId="LiveId" clId="{1DA2E77D-36B5-4F66-8A54-DE21D27F0B74}" dt="2020-05-19T17:02:14.725" v="5038"/>
        <pc:sldMkLst>
          <pc:docMk/>
          <pc:sldMk cId="3569691082" sldId="292"/>
        </pc:sldMkLst>
      </pc:sldChg>
      <pc:sldChg chg="addSp delSp modSp add">
        <pc:chgData name="Iris Lade" userId="eafd8ca6dc86960c" providerId="LiveId" clId="{1DA2E77D-36B5-4F66-8A54-DE21D27F0B74}" dt="2020-05-19T18:07:45.359" v="5478" actId="1076"/>
        <pc:sldMkLst>
          <pc:docMk/>
          <pc:sldMk cId="2102125370" sldId="293"/>
        </pc:sldMkLst>
        <pc:spChg chg="mod">
          <ac:chgData name="Iris Lade" userId="eafd8ca6dc86960c" providerId="LiveId" clId="{1DA2E77D-36B5-4F66-8A54-DE21D27F0B74}" dt="2020-05-19T18:05:58.124" v="5411" actId="1076"/>
          <ac:spMkLst>
            <pc:docMk/>
            <pc:sldMk cId="2102125370" sldId="293"/>
            <ac:spMk id="3" creationId="{0A98D1C6-42DB-483C-937B-F88EF03D9AAC}"/>
          </ac:spMkLst>
        </pc:spChg>
        <pc:spChg chg="add del mod">
          <ac:chgData name="Iris Lade" userId="eafd8ca6dc86960c" providerId="LiveId" clId="{1DA2E77D-36B5-4F66-8A54-DE21D27F0B74}" dt="2020-05-19T17:17:33.075" v="5307" actId="478"/>
          <ac:spMkLst>
            <pc:docMk/>
            <pc:sldMk cId="2102125370" sldId="293"/>
            <ac:spMk id="5" creationId="{C8555C68-32C9-4F45-9639-96D60228BB62}"/>
          </ac:spMkLst>
        </pc:spChg>
        <pc:spChg chg="add mod">
          <ac:chgData name="Iris Lade" userId="eafd8ca6dc86960c" providerId="LiveId" clId="{1DA2E77D-36B5-4F66-8A54-DE21D27F0B74}" dt="2020-05-19T18:05:46.027" v="5407" actId="1076"/>
          <ac:spMkLst>
            <pc:docMk/>
            <pc:sldMk cId="2102125370" sldId="293"/>
            <ac:spMk id="13" creationId="{CFACBE83-9B7D-445F-91BC-7F4BA7D2208F}"/>
          </ac:spMkLst>
        </pc:spChg>
        <pc:spChg chg="add mod">
          <ac:chgData name="Iris Lade" userId="eafd8ca6dc86960c" providerId="LiveId" clId="{1DA2E77D-36B5-4F66-8A54-DE21D27F0B74}" dt="2020-05-19T18:06:06.686" v="5413" actId="1076"/>
          <ac:spMkLst>
            <pc:docMk/>
            <pc:sldMk cId="2102125370" sldId="293"/>
            <ac:spMk id="18" creationId="{13EEE4B7-C778-42BF-BAB9-633091B3FB03}"/>
          </ac:spMkLst>
        </pc:spChg>
        <pc:spChg chg="add mod">
          <ac:chgData name="Iris Lade" userId="eafd8ca6dc86960c" providerId="LiveId" clId="{1DA2E77D-36B5-4F66-8A54-DE21D27F0B74}" dt="2020-05-19T18:07:45.359" v="5478" actId="1076"/>
          <ac:spMkLst>
            <pc:docMk/>
            <pc:sldMk cId="2102125370" sldId="293"/>
            <ac:spMk id="19" creationId="{5F144F6C-96B4-4053-B4D3-67F3E95836D3}"/>
          </ac:spMkLst>
        </pc:spChg>
        <pc:grpChg chg="add mod">
          <ac:chgData name="Iris Lade" userId="eafd8ca6dc86960c" providerId="LiveId" clId="{1DA2E77D-36B5-4F66-8A54-DE21D27F0B74}" dt="2020-05-19T18:05:47.989" v="5408" actId="1076"/>
          <ac:grpSpMkLst>
            <pc:docMk/>
            <pc:sldMk cId="2102125370" sldId="293"/>
            <ac:grpSpMk id="12" creationId="{852422C1-80D5-4688-BE0B-4910B0ED6527}"/>
          </ac:grpSpMkLst>
        </pc:grpChg>
        <pc:picChg chg="mod">
          <ac:chgData name="Iris Lade" userId="eafd8ca6dc86960c" providerId="LiveId" clId="{1DA2E77D-36B5-4F66-8A54-DE21D27F0B74}" dt="2020-05-19T18:06:12.569" v="5415" actId="1076"/>
          <ac:picMkLst>
            <pc:docMk/>
            <pc:sldMk cId="2102125370" sldId="293"/>
            <ac:picMk id="6" creationId="{B83CDAD9-86D7-45DC-8538-268800F7B254}"/>
          </ac:picMkLst>
        </pc:picChg>
        <pc:cxnChg chg="add mod">
          <ac:chgData name="Iris Lade" userId="eafd8ca6dc86960c" providerId="LiveId" clId="{1DA2E77D-36B5-4F66-8A54-DE21D27F0B74}" dt="2020-05-19T17:18:28.763" v="5314" actId="208"/>
          <ac:cxnSpMkLst>
            <pc:docMk/>
            <pc:sldMk cId="2102125370" sldId="293"/>
            <ac:cxnSpMk id="9" creationId="{157B6BCF-4ADC-43B0-83A8-81ED98421CCC}"/>
          </ac:cxnSpMkLst>
        </pc:cxnChg>
        <pc:cxnChg chg="add mod">
          <ac:chgData name="Iris Lade" userId="eafd8ca6dc86960c" providerId="LiveId" clId="{1DA2E77D-36B5-4F66-8A54-DE21D27F0B74}" dt="2020-05-19T17:18:28.763" v="5314" actId="208"/>
          <ac:cxnSpMkLst>
            <pc:docMk/>
            <pc:sldMk cId="2102125370" sldId="293"/>
            <ac:cxnSpMk id="11" creationId="{68C47619-5DCC-40F3-A41D-8CA23444BB6C}"/>
          </ac:cxnSpMkLst>
        </pc:cxnChg>
        <pc:cxnChg chg="add mod">
          <ac:chgData name="Iris Lade" userId="eafd8ca6dc86960c" providerId="LiveId" clId="{1DA2E77D-36B5-4F66-8A54-DE21D27F0B74}" dt="2020-05-19T18:06:09.664" v="5414" actId="1076"/>
          <ac:cxnSpMkLst>
            <pc:docMk/>
            <pc:sldMk cId="2102125370" sldId="293"/>
            <ac:cxnSpMk id="15" creationId="{12AD7D31-CE93-4B97-8243-496BBA42E084}"/>
          </ac:cxnSpMkLst>
        </pc:cxnChg>
        <pc:cxnChg chg="add mod">
          <ac:chgData name="Iris Lade" userId="eafd8ca6dc86960c" providerId="LiveId" clId="{1DA2E77D-36B5-4F66-8A54-DE21D27F0B74}" dt="2020-05-19T18:05:53.455" v="5410" actId="1076"/>
          <ac:cxnSpMkLst>
            <pc:docMk/>
            <pc:sldMk cId="2102125370" sldId="293"/>
            <ac:cxnSpMk id="17" creationId="{4EFCB50C-92CD-4D6D-9E63-B549257DD00C}"/>
          </ac:cxnSpMkLst>
        </pc:cxnChg>
      </pc:sldChg>
      <pc:sldChg chg="delSp modSp add del setBg delDesignElem">
        <pc:chgData name="Iris Lade" userId="eafd8ca6dc86960c" providerId="LiveId" clId="{1DA2E77D-36B5-4F66-8A54-DE21D27F0B74}" dt="2020-05-19T17:13:05.831" v="5213" actId="2696"/>
        <pc:sldMkLst>
          <pc:docMk/>
          <pc:sldMk cId="2243829538" sldId="293"/>
        </pc:sldMkLst>
        <pc:spChg chg="mod">
          <ac:chgData name="Iris Lade" userId="eafd8ca6dc86960c" providerId="LiveId" clId="{1DA2E77D-36B5-4F66-8A54-DE21D27F0B74}" dt="2020-05-19T17:11:26.637" v="5195" actId="20577"/>
          <ac:spMkLst>
            <pc:docMk/>
            <pc:sldMk cId="2243829538" sldId="293"/>
            <ac:spMk id="2" creationId="{63054AA8-4549-482A-8574-AA8EDE90DDC5}"/>
          </ac:spMkLst>
        </pc:spChg>
        <pc:spChg chg="mod">
          <ac:chgData name="Iris Lade" userId="eafd8ca6dc86960c" providerId="LiveId" clId="{1DA2E77D-36B5-4F66-8A54-DE21D27F0B74}" dt="2020-05-19T17:12:08.688" v="5205" actId="20577"/>
          <ac:spMkLst>
            <pc:docMk/>
            <pc:sldMk cId="2243829538" sldId="293"/>
            <ac:spMk id="3" creationId="{0A98D1C6-42DB-483C-937B-F88EF03D9AAC}"/>
          </ac:spMkLst>
        </pc:spChg>
        <pc:cxnChg chg="del">
          <ac:chgData name="Iris Lade" userId="eafd8ca6dc86960c" providerId="LiveId" clId="{1DA2E77D-36B5-4F66-8A54-DE21D27F0B74}" dt="2020-05-19T17:11:05.711" v="5169"/>
          <ac:cxnSpMkLst>
            <pc:docMk/>
            <pc:sldMk cId="2243829538" sldId="293"/>
            <ac:cxnSpMk id="19" creationId="{39B7FDC9-F0CE-43A7-9F2A-83DD09DC3453}"/>
          </ac:cxnSpMkLst>
        </pc:cxnChg>
      </pc:sldChg>
      <pc:sldChg chg="addSp modSp add">
        <pc:chgData name="Iris Lade" userId="eafd8ca6dc86960c" providerId="LiveId" clId="{1DA2E77D-36B5-4F66-8A54-DE21D27F0B74}" dt="2020-05-19T18:54:36.737" v="6494" actId="1076"/>
        <pc:sldMkLst>
          <pc:docMk/>
          <pc:sldMk cId="2956978852" sldId="294"/>
        </pc:sldMkLst>
        <pc:spChg chg="mod">
          <ac:chgData name="Iris Lade" userId="eafd8ca6dc86960c" providerId="LiveId" clId="{1DA2E77D-36B5-4F66-8A54-DE21D27F0B74}" dt="2020-05-19T18:53:17.272" v="6482" actId="20577"/>
          <ac:spMkLst>
            <pc:docMk/>
            <pc:sldMk cId="2956978852" sldId="294"/>
            <ac:spMk id="2" creationId="{63054AA8-4549-482A-8574-AA8EDE90DDC5}"/>
          </ac:spMkLst>
        </pc:spChg>
        <pc:spChg chg="mod">
          <ac:chgData name="Iris Lade" userId="eafd8ca6dc86960c" providerId="LiveId" clId="{1DA2E77D-36B5-4F66-8A54-DE21D27F0B74}" dt="2020-05-19T18:54:36.737" v="6494" actId="1076"/>
          <ac:spMkLst>
            <pc:docMk/>
            <pc:sldMk cId="2956978852" sldId="294"/>
            <ac:spMk id="3" creationId="{0A98D1C6-42DB-483C-937B-F88EF03D9AAC}"/>
          </ac:spMkLst>
        </pc:spChg>
        <pc:spChg chg="add mod">
          <ac:chgData name="Iris Lade" userId="eafd8ca6dc86960c" providerId="LiveId" clId="{1DA2E77D-36B5-4F66-8A54-DE21D27F0B74}" dt="2020-05-19T18:54:26.151" v="6491" actId="1076"/>
          <ac:spMkLst>
            <pc:docMk/>
            <pc:sldMk cId="2956978852" sldId="294"/>
            <ac:spMk id="7" creationId="{97DF87D3-39E1-4BD3-BC94-74648A294BE3}"/>
          </ac:spMkLst>
        </pc:spChg>
        <pc:picChg chg="add mod modCrop">
          <ac:chgData name="Iris Lade" userId="eafd8ca6dc86960c" providerId="LiveId" clId="{1DA2E77D-36B5-4F66-8A54-DE21D27F0B74}" dt="2020-05-19T18:48:53.914" v="6463" actId="14100"/>
          <ac:picMkLst>
            <pc:docMk/>
            <pc:sldMk cId="2956978852" sldId="294"/>
            <ac:picMk id="4" creationId="{D82D0CB3-B117-438A-9019-2703BB144263}"/>
          </ac:picMkLst>
        </pc:picChg>
        <pc:picChg chg="add mod modCrop">
          <ac:chgData name="Iris Lade" userId="eafd8ca6dc86960c" providerId="LiveId" clId="{1DA2E77D-36B5-4F66-8A54-DE21D27F0B74}" dt="2020-05-19T18:49:00.102" v="6466" actId="14100"/>
          <ac:picMkLst>
            <pc:docMk/>
            <pc:sldMk cId="2956978852" sldId="294"/>
            <ac:picMk id="6" creationId="{A623A07C-454A-41B5-86D5-E233CE990524}"/>
          </ac:picMkLst>
        </pc:picChg>
      </pc:sldChg>
      <pc:sldChg chg="addSp modSp add">
        <pc:chgData name="Iris Lade" userId="eafd8ca6dc86960c" providerId="LiveId" clId="{1DA2E77D-36B5-4F66-8A54-DE21D27F0B74}" dt="2020-05-19T19:24:30.516" v="7484" actId="14100"/>
        <pc:sldMkLst>
          <pc:docMk/>
          <pc:sldMk cId="2101682514" sldId="295"/>
        </pc:sldMkLst>
        <pc:spChg chg="mod">
          <ac:chgData name="Iris Lade" userId="eafd8ca6dc86960c" providerId="LiveId" clId="{1DA2E77D-36B5-4F66-8A54-DE21D27F0B74}" dt="2020-05-19T19:24:17.692" v="7482" actId="14100"/>
          <ac:spMkLst>
            <pc:docMk/>
            <pc:sldMk cId="2101682514" sldId="295"/>
            <ac:spMk id="3" creationId="{0A98D1C6-42DB-483C-937B-F88EF03D9AAC}"/>
          </ac:spMkLst>
        </pc:spChg>
        <pc:spChg chg="add mod">
          <ac:chgData name="Iris Lade" userId="eafd8ca6dc86960c" providerId="LiveId" clId="{1DA2E77D-36B5-4F66-8A54-DE21D27F0B74}" dt="2020-05-19T19:09:55.619" v="7039" actId="1036"/>
          <ac:spMkLst>
            <pc:docMk/>
            <pc:sldMk cId="2101682514" sldId="295"/>
            <ac:spMk id="4" creationId="{21CB467A-2E7F-489B-AE69-F4C32B98214C}"/>
          </ac:spMkLst>
        </pc:spChg>
        <pc:spChg chg="add mod">
          <ac:chgData name="Iris Lade" userId="eafd8ca6dc86960c" providerId="LiveId" clId="{1DA2E77D-36B5-4F66-8A54-DE21D27F0B74}" dt="2020-05-19T19:24:30.516" v="7484" actId="14100"/>
          <ac:spMkLst>
            <pc:docMk/>
            <pc:sldMk cId="2101682514" sldId="295"/>
            <ac:spMk id="9" creationId="{56B8E11A-57D8-460D-B2C7-F63E29E05A55}"/>
          </ac:spMkLst>
        </pc:spChg>
        <pc:cxnChg chg="add mod">
          <ac:chgData name="Iris Lade" userId="eafd8ca6dc86960c" providerId="LiveId" clId="{1DA2E77D-36B5-4F66-8A54-DE21D27F0B74}" dt="2020-05-19T19:10:11.323" v="7041" actId="1582"/>
          <ac:cxnSpMkLst>
            <pc:docMk/>
            <pc:sldMk cId="2101682514" sldId="295"/>
            <ac:cxnSpMk id="7" creationId="{A973F8A6-5B59-449B-BCAD-CEABC5493957}"/>
          </ac:cxnSpMkLst>
        </pc:cxnChg>
        <pc:cxnChg chg="add mod">
          <ac:chgData name="Iris Lade" userId="eafd8ca6dc86960c" providerId="LiveId" clId="{1DA2E77D-36B5-4F66-8A54-DE21D27F0B74}" dt="2020-05-19T19:10:20.963" v="7044" actId="1076"/>
          <ac:cxnSpMkLst>
            <pc:docMk/>
            <pc:sldMk cId="2101682514" sldId="295"/>
            <ac:cxnSpMk id="8" creationId="{9D52B24C-7FEF-4A19-A4D1-DECB3074D6CC}"/>
          </ac:cxnSpMkLst>
        </pc:cxnChg>
      </pc:sldChg>
      <pc:sldChg chg="addSp delSp modSp add">
        <pc:chgData name="Iris Lade" userId="eafd8ca6dc86960c" providerId="LiveId" clId="{1DA2E77D-36B5-4F66-8A54-DE21D27F0B74}" dt="2020-05-19T19:20:35.667" v="7431" actId="113"/>
        <pc:sldMkLst>
          <pc:docMk/>
          <pc:sldMk cId="1845988511" sldId="296"/>
        </pc:sldMkLst>
        <pc:spChg chg="mod">
          <ac:chgData name="Iris Lade" userId="eafd8ca6dc86960c" providerId="LiveId" clId="{1DA2E77D-36B5-4F66-8A54-DE21D27F0B74}" dt="2020-05-19T19:20:35.667" v="7431" actId="113"/>
          <ac:spMkLst>
            <pc:docMk/>
            <pc:sldMk cId="1845988511" sldId="296"/>
            <ac:spMk id="3" creationId="{0A98D1C6-42DB-483C-937B-F88EF03D9AAC}"/>
          </ac:spMkLst>
        </pc:spChg>
        <pc:spChg chg="del">
          <ac:chgData name="Iris Lade" userId="eafd8ca6dc86960c" providerId="LiveId" clId="{1DA2E77D-36B5-4F66-8A54-DE21D27F0B74}" dt="2020-05-19T19:14:27.890" v="7287" actId="478"/>
          <ac:spMkLst>
            <pc:docMk/>
            <pc:sldMk cId="1845988511" sldId="296"/>
            <ac:spMk id="4" creationId="{21CB467A-2E7F-489B-AE69-F4C32B98214C}"/>
          </ac:spMkLst>
        </pc:spChg>
        <pc:picChg chg="add del mod">
          <ac:chgData name="Iris Lade" userId="eafd8ca6dc86960c" providerId="LiveId" clId="{1DA2E77D-36B5-4F66-8A54-DE21D27F0B74}" dt="2020-05-19T19:18:12.181" v="7317" actId="478"/>
          <ac:picMkLst>
            <pc:docMk/>
            <pc:sldMk cId="1845988511" sldId="296"/>
            <ac:picMk id="6" creationId="{05CF0062-D8A4-4514-8229-C054CDD38E1E}"/>
          </ac:picMkLst>
        </pc:picChg>
        <pc:picChg chg="add mod">
          <ac:chgData name="Iris Lade" userId="eafd8ca6dc86960c" providerId="LiveId" clId="{1DA2E77D-36B5-4F66-8A54-DE21D27F0B74}" dt="2020-05-19T19:18:54.977" v="7325" actId="1076"/>
          <ac:picMkLst>
            <pc:docMk/>
            <pc:sldMk cId="1845988511" sldId="296"/>
            <ac:picMk id="9" creationId="{59E4EF0D-59F1-40FB-82EB-97DD61F3A6CE}"/>
          </ac:picMkLst>
        </pc:picChg>
        <pc:cxnChg chg="del">
          <ac:chgData name="Iris Lade" userId="eafd8ca6dc86960c" providerId="LiveId" clId="{1DA2E77D-36B5-4F66-8A54-DE21D27F0B74}" dt="2020-05-19T19:14:29.135" v="7288" actId="478"/>
          <ac:cxnSpMkLst>
            <pc:docMk/>
            <pc:sldMk cId="1845988511" sldId="296"/>
            <ac:cxnSpMk id="7" creationId="{A973F8A6-5B59-449B-BCAD-CEABC5493957}"/>
          </ac:cxnSpMkLst>
        </pc:cxnChg>
        <pc:cxnChg chg="del">
          <ac:chgData name="Iris Lade" userId="eafd8ca6dc86960c" providerId="LiveId" clId="{1DA2E77D-36B5-4F66-8A54-DE21D27F0B74}" dt="2020-05-19T19:14:31.022" v="7289" actId="478"/>
          <ac:cxnSpMkLst>
            <pc:docMk/>
            <pc:sldMk cId="1845988511" sldId="296"/>
            <ac:cxnSpMk id="8" creationId="{9D52B24C-7FEF-4A19-A4D1-DECB3074D6CC}"/>
          </ac:cxnSpMkLst>
        </pc:cxnChg>
      </pc:sldChg>
      <pc:sldMasterChg chg="modSldLayout">
        <pc:chgData name="Iris Lade" userId="eafd8ca6dc86960c" providerId="LiveId" clId="{1DA2E77D-36B5-4F66-8A54-DE21D27F0B74}" dt="2020-05-19T15:35:45.152" v="4230" actId="1076"/>
        <pc:sldMasterMkLst>
          <pc:docMk/>
          <pc:sldMasterMk cId="3244505301" sldId="2147483648"/>
        </pc:sldMasterMkLst>
        <pc:sldLayoutChg chg="modSp">
          <pc:chgData name="Iris Lade" userId="eafd8ca6dc86960c" providerId="LiveId" clId="{1DA2E77D-36B5-4F66-8A54-DE21D27F0B74}" dt="2020-05-19T15:35:45.152" v="4230" actId="1076"/>
          <pc:sldLayoutMkLst>
            <pc:docMk/>
            <pc:sldMasterMk cId="3244505301" sldId="2147483648"/>
            <pc:sldLayoutMk cId="3732915973" sldId="2147483650"/>
          </pc:sldLayoutMkLst>
          <pc:spChg chg="mod">
            <ac:chgData name="Iris Lade" userId="eafd8ca6dc86960c" providerId="LiveId" clId="{1DA2E77D-36B5-4F66-8A54-DE21D27F0B74}" dt="2020-05-19T15:35:45.152" v="4230" actId="1076"/>
            <ac:spMkLst>
              <pc:docMk/>
              <pc:sldMasterMk cId="3244505301" sldId="2147483648"/>
              <pc:sldLayoutMk cId="3732915973" sldId="2147483650"/>
              <ac:spMk id="6" creationId="{D93692EA-A0BA-4359-96DC-03CE370C8C32}"/>
            </ac:spMkLst>
          </pc:spChg>
        </pc:sldLayoutChg>
      </pc:sldMasterChg>
    </pc:docChg>
  </pc:docChgLst>
  <pc:docChgLst>
    <pc:chgData name="Iris Lade" userId="eafd8ca6dc86960c" providerId="LiveId" clId="{27D2FF6A-2D3C-4E49-B109-84446CEC4070}"/>
    <pc:docChg chg="undo custSel mod addSld delSld modSld sldOrd">
      <pc:chgData name="Iris Lade" userId="eafd8ca6dc86960c" providerId="LiveId" clId="{27D2FF6A-2D3C-4E49-B109-84446CEC4070}" dt="2020-05-22T07:27:12.691" v="1864" actId="478"/>
      <pc:docMkLst>
        <pc:docMk/>
      </pc:docMkLst>
      <pc:sldChg chg="modSp">
        <pc:chgData name="Iris Lade" userId="eafd8ca6dc86960c" providerId="LiveId" clId="{27D2FF6A-2D3C-4E49-B109-84446CEC4070}" dt="2020-05-21T09:39:49.217" v="728" actId="207"/>
        <pc:sldMkLst>
          <pc:docMk/>
          <pc:sldMk cId="3268865353" sldId="261"/>
        </pc:sldMkLst>
        <pc:spChg chg="mod">
          <ac:chgData name="Iris Lade" userId="eafd8ca6dc86960c" providerId="LiveId" clId="{27D2FF6A-2D3C-4E49-B109-84446CEC4070}" dt="2020-05-21T09:39:49.217" v="728" actId="207"/>
          <ac:spMkLst>
            <pc:docMk/>
            <pc:sldMk cId="3268865353" sldId="261"/>
            <ac:spMk id="8" creationId="{5A1E46D7-5595-4656-9209-6CFE263E9DE4}"/>
          </ac:spMkLst>
        </pc:spChg>
      </pc:sldChg>
      <pc:sldChg chg="delSp delAnim">
        <pc:chgData name="Iris Lade" userId="eafd8ca6dc86960c" providerId="LiveId" clId="{27D2FF6A-2D3C-4E49-B109-84446CEC4070}" dt="2020-05-22T07:27:12.691" v="1864" actId="478"/>
        <pc:sldMkLst>
          <pc:docMk/>
          <pc:sldMk cId="3597599493" sldId="263"/>
        </pc:sldMkLst>
        <pc:spChg chg="del">
          <ac:chgData name="Iris Lade" userId="eafd8ca6dc86960c" providerId="LiveId" clId="{27D2FF6A-2D3C-4E49-B109-84446CEC4070}" dt="2020-05-21T14:07:28.491" v="1314" actId="478"/>
          <ac:spMkLst>
            <pc:docMk/>
            <pc:sldMk cId="3597599493" sldId="263"/>
            <ac:spMk id="6" creationId="{9D20FC01-C78E-4F70-A1D1-405F81CAA459}"/>
          </ac:spMkLst>
        </pc:spChg>
        <pc:spChg chg="del">
          <ac:chgData name="Iris Lade" userId="eafd8ca6dc86960c" providerId="LiveId" clId="{27D2FF6A-2D3C-4E49-B109-84446CEC4070}" dt="2020-05-22T07:27:12.691" v="1864" actId="478"/>
          <ac:spMkLst>
            <pc:docMk/>
            <pc:sldMk cId="3597599493" sldId="263"/>
            <ac:spMk id="14" creationId="{861008D2-82CF-4EE1-8866-9A33AB97BA93}"/>
          </ac:spMkLst>
        </pc:spChg>
      </pc:sldChg>
      <pc:sldChg chg="modSp ord">
        <pc:chgData name="Iris Lade" userId="eafd8ca6dc86960c" providerId="LiveId" clId="{27D2FF6A-2D3C-4E49-B109-84446CEC4070}" dt="2020-05-21T16:04:14.861" v="1784" actId="20577"/>
        <pc:sldMkLst>
          <pc:docMk/>
          <pc:sldMk cId="543448184" sldId="264"/>
        </pc:sldMkLst>
        <pc:spChg chg="mod">
          <ac:chgData name="Iris Lade" userId="eafd8ca6dc86960c" providerId="LiveId" clId="{27D2FF6A-2D3C-4E49-B109-84446CEC4070}" dt="2020-05-21T16:04:14.861" v="1784" actId="20577"/>
          <ac:spMkLst>
            <pc:docMk/>
            <pc:sldMk cId="543448184" sldId="264"/>
            <ac:spMk id="3" creationId="{42CBFA0C-6583-4EB9-AD8D-9469D51DFB46}"/>
          </ac:spMkLst>
        </pc:spChg>
      </pc:sldChg>
      <pc:sldChg chg="addSp delSp modSp">
        <pc:chgData name="Iris Lade" userId="eafd8ca6dc86960c" providerId="LiveId" clId="{27D2FF6A-2D3C-4E49-B109-84446CEC4070}" dt="2020-05-21T15:45:32.458" v="1770" actId="113"/>
        <pc:sldMkLst>
          <pc:docMk/>
          <pc:sldMk cId="1485718983" sldId="268"/>
        </pc:sldMkLst>
        <pc:spChg chg="mod">
          <ac:chgData name="Iris Lade" userId="eafd8ca6dc86960c" providerId="LiveId" clId="{27D2FF6A-2D3C-4E49-B109-84446CEC4070}" dt="2020-05-21T12:20:13.404" v="1238" actId="5793"/>
          <ac:spMkLst>
            <pc:docMk/>
            <pc:sldMk cId="1485718983" sldId="268"/>
            <ac:spMk id="4" creationId="{8EDD32D2-6075-4F1F-A1E5-C0967CDF6441}"/>
          </ac:spMkLst>
        </pc:spChg>
        <pc:spChg chg="del">
          <ac:chgData name="Iris Lade" userId="eafd8ca6dc86960c" providerId="LiveId" clId="{27D2FF6A-2D3C-4E49-B109-84446CEC4070}" dt="2020-05-21T12:05:46.814" v="880" actId="478"/>
          <ac:spMkLst>
            <pc:docMk/>
            <pc:sldMk cId="1485718983" sldId="268"/>
            <ac:spMk id="8" creationId="{D8F8BB9A-B757-4C59-A1BF-F66538AD7BC5}"/>
          </ac:spMkLst>
        </pc:spChg>
        <pc:spChg chg="add mod">
          <ac:chgData name="Iris Lade" userId="eafd8ca6dc86960c" providerId="LiveId" clId="{27D2FF6A-2D3C-4E49-B109-84446CEC4070}" dt="2020-05-21T12:10:28.634" v="919" actId="164"/>
          <ac:spMkLst>
            <pc:docMk/>
            <pc:sldMk cId="1485718983" sldId="268"/>
            <ac:spMk id="16" creationId="{99619FDF-A56C-4F03-90C5-426B0C1D94B2}"/>
          </ac:spMkLst>
        </pc:spChg>
        <pc:spChg chg="add mod">
          <ac:chgData name="Iris Lade" userId="eafd8ca6dc86960c" providerId="LiveId" clId="{27D2FF6A-2D3C-4E49-B109-84446CEC4070}" dt="2020-05-21T15:45:32.458" v="1770" actId="113"/>
          <ac:spMkLst>
            <pc:docMk/>
            <pc:sldMk cId="1485718983" sldId="268"/>
            <ac:spMk id="19" creationId="{B4440349-D222-4B85-88C3-BDB6C3CE71AE}"/>
          </ac:spMkLst>
        </pc:spChg>
        <pc:grpChg chg="add mod">
          <ac:chgData name="Iris Lade" userId="eafd8ca6dc86960c" providerId="LiveId" clId="{27D2FF6A-2D3C-4E49-B109-84446CEC4070}" dt="2020-05-21T12:12:46.018" v="960" actId="1076"/>
          <ac:grpSpMkLst>
            <pc:docMk/>
            <pc:sldMk cId="1485718983" sldId="268"/>
            <ac:grpSpMk id="17" creationId="{151BAD0C-F9C1-4FA9-AB1E-7CD168ED5097}"/>
          </ac:grpSpMkLst>
        </pc:grpChg>
        <pc:grpChg chg="add mod">
          <ac:chgData name="Iris Lade" userId="eafd8ca6dc86960c" providerId="LiveId" clId="{27D2FF6A-2D3C-4E49-B109-84446CEC4070}" dt="2020-05-21T12:12:37.568" v="958" actId="1076"/>
          <ac:grpSpMkLst>
            <pc:docMk/>
            <pc:sldMk cId="1485718983" sldId="268"/>
            <ac:grpSpMk id="18" creationId="{50378030-5CB3-4F8E-AF29-7EDDD805DFAA}"/>
          </ac:grpSpMkLst>
        </pc:grpChg>
        <pc:picChg chg="add mod modCrop">
          <ac:chgData name="Iris Lade" userId="eafd8ca6dc86960c" providerId="LiveId" clId="{27D2FF6A-2D3C-4E49-B109-84446CEC4070}" dt="2020-05-21T12:12:34.920" v="957" actId="164"/>
          <ac:picMkLst>
            <pc:docMk/>
            <pc:sldMk cId="1485718983" sldId="268"/>
            <ac:picMk id="3" creationId="{D714E8D4-187A-4883-B21B-1A0EF72D9AA9}"/>
          </ac:picMkLst>
        </pc:picChg>
        <pc:picChg chg="add mod">
          <ac:chgData name="Iris Lade" userId="eafd8ca6dc86960c" providerId="LiveId" clId="{27D2FF6A-2D3C-4E49-B109-84446CEC4070}" dt="2020-05-21T12:12:34.920" v="957" actId="164"/>
          <ac:picMkLst>
            <pc:docMk/>
            <pc:sldMk cId="1485718983" sldId="268"/>
            <ac:picMk id="5" creationId="{29E1098F-2C42-4AB9-A6FA-F8F950841743}"/>
          </ac:picMkLst>
        </pc:picChg>
        <pc:picChg chg="del">
          <ac:chgData name="Iris Lade" userId="eafd8ca6dc86960c" providerId="LiveId" clId="{27D2FF6A-2D3C-4E49-B109-84446CEC4070}" dt="2020-05-21T12:05:42.886" v="879" actId="478"/>
          <ac:picMkLst>
            <pc:docMk/>
            <pc:sldMk cId="1485718983" sldId="268"/>
            <ac:picMk id="7" creationId="{DF558C3B-2BFE-46AE-B88D-1E0456EBEA79}"/>
          </ac:picMkLst>
        </pc:picChg>
        <pc:picChg chg="add del">
          <ac:chgData name="Iris Lade" userId="eafd8ca6dc86960c" providerId="LiveId" clId="{27D2FF6A-2D3C-4E49-B109-84446CEC4070}" dt="2020-05-21T12:05:28.229" v="874"/>
          <ac:picMkLst>
            <pc:docMk/>
            <pc:sldMk cId="1485718983" sldId="268"/>
            <ac:picMk id="9" creationId="{9771BF2F-1B61-4373-A99F-607ACF75FEC5}"/>
          </ac:picMkLst>
        </pc:picChg>
        <pc:picChg chg="add mod modCrop">
          <ac:chgData name="Iris Lade" userId="eafd8ca6dc86960c" providerId="LiveId" clId="{27D2FF6A-2D3C-4E49-B109-84446CEC4070}" dt="2020-05-21T12:23:59.922" v="1242" actId="1076"/>
          <ac:picMkLst>
            <pc:docMk/>
            <pc:sldMk cId="1485718983" sldId="268"/>
            <ac:picMk id="10" creationId="{E55104FE-B201-4A12-BC85-6626D2C63F03}"/>
          </ac:picMkLst>
        </pc:picChg>
        <pc:picChg chg="add mod modCrop">
          <ac:chgData name="Iris Lade" userId="eafd8ca6dc86960c" providerId="LiveId" clId="{27D2FF6A-2D3C-4E49-B109-84446CEC4070}" dt="2020-05-21T12:06:32.541" v="889" actId="1076"/>
          <ac:picMkLst>
            <pc:docMk/>
            <pc:sldMk cId="1485718983" sldId="268"/>
            <ac:picMk id="11" creationId="{0AA89698-4906-479D-89D0-362CEA6564EF}"/>
          </ac:picMkLst>
        </pc:picChg>
        <pc:picChg chg="del">
          <ac:chgData name="Iris Lade" userId="eafd8ca6dc86960c" providerId="LiveId" clId="{27D2FF6A-2D3C-4E49-B109-84446CEC4070}" dt="2020-05-21T12:05:41.034" v="878" actId="478"/>
          <ac:picMkLst>
            <pc:docMk/>
            <pc:sldMk cId="1485718983" sldId="268"/>
            <ac:picMk id="12" creationId="{B3CB8DD6-75F5-4267-8A52-B691AE96255D}"/>
          </ac:picMkLst>
        </pc:picChg>
        <pc:picChg chg="add mod">
          <ac:chgData name="Iris Lade" userId="eafd8ca6dc86960c" providerId="LiveId" clId="{27D2FF6A-2D3C-4E49-B109-84446CEC4070}" dt="2020-05-21T12:10:28.634" v="919" actId="164"/>
          <ac:picMkLst>
            <pc:docMk/>
            <pc:sldMk cId="1485718983" sldId="268"/>
            <ac:picMk id="15" creationId="{657BADEE-0897-4C69-9930-B5182566CE8C}"/>
          </ac:picMkLst>
        </pc:picChg>
        <pc:cxnChg chg="add mod">
          <ac:chgData name="Iris Lade" userId="eafd8ca6dc86960c" providerId="LiveId" clId="{27D2FF6A-2D3C-4E49-B109-84446CEC4070}" dt="2020-05-21T12:12:40.135" v="959" actId="1076"/>
          <ac:cxnSpMkLst>
            <pc:docMk/>
            <pc:sldMk cId="1485718983" sldId="268"/>
            <ac:cxnSpMk id="14" creationId="{4036C84F-7CF4-4B1E-94D1-98C3DA317340}"/>
          </ac:cxnSpMkLst>
        </pc:cxnChg>
      </pc:sldChg>
      <pc:sldChg chg="delSp modSp delAnim">
        <pc:chgData name="Iris Lade" userId="eafd8ca6dc86960c" providerId="LiveId" clId="{27D2FF6A-2D3C-4E49-B109-84446CEC4070}" dt="2020-05-22T06:37:12.735" v="1844" actId="478"/>
        <pc:sldMkLst>
          <pc:docMk/>
          <pc:sldMk cId="2808041708" sldId="269"/>
        </pc:sldMkLst>
        <pc:spChg chg="del mod">
          <ac:chgData name="Iris Lade" userId="eafd8ca6dc86960c" providerId="LiveId" clId="{27D2FF6A-2D3C-4E49-B109-84446CEC4070}" dt="2020-05-22T06:37:12.735" v="1844" actId="478"/>
          <ac:spMkLst>
            <pc:docMk/>
            <pc:sldMk cId="2808041708" sldId="269"/>
            <ac:spMk id="6" creationId="{50615CBE-9E6E-49AC-9861-A3B807789522}"/>
          </ac:spMkLst>
        </pc:spChg>
      </pc:sldChg>
      <pc:sldChg chg="modSp">
        <pc:chgData name="Iris Lade" userId="eafd8ca6dc86960c" providerId="LiveId" clId="{27D2FF6A-2D3C-4E49-B109-84446CEC4070}" dt="2020-05-21T07:34:51.606" v="7" actId="207"/>
        <pc:sldMkLst>
          <pc:docMk/>
          <pc:sldMk cId="1543196640" sldId="270"/>
        </pc:sldMkLst>
        <pc:spChg chg="mod">
          <ac:chgData name="Iris Lade" userId="eafd8ca6dc86960c" providerId="LiveId" clId="{27D2FF6A-2D3C-4E49-B109-84446CEC4070}" dt="2020-05-21T07:34:51.606" v="7" actId="207"/>
          <ac:spMkLst>
            <pc:docMk/>
            <pc:sldMk cId="1543196640" sldId="270"/>
            <ac:spMk id="3" creationId="{19719B42-B9A4-4E86-BA17-86A67DEB8E8F}"/>
          </ac:spMkLst>
        </pc:spChg>
      </pc:sldChg>
      <pc:sldChg chg="addSp delSp modSp mod setBg">
        <pc:chgData name="Iris Lade" userId="eafd8ca6dc86960c" providerId="LiveId" clId="{27D2FF6A-2D3C-4E49-B109-84446CEC4070}" dt="2020-05-21T07:46:04.844" v="42" actId="207"/>
        <pc:sldMkLst>
          <pc:docMk/>
          <pc:sldMk cId="731566164" sldId="271"/>
        </pc:sldMkLst>
        <pc:spChg chg="mod">
          <ac:chgData name="Iris Lade" userId="eafd8ca6dc86960c" providerId="LiveId" clId="{27D2FF6A-2D3C-4E49-B109-84446CEC4070}" dt="2020-05-21T07:40:11.938" v="33" actId="26606"/>
          <ac:spMkLst>
            <pc:docMk/>
            <pc:sldMk cId="731566164" sldId="271"/>
            <ac:spMk id="2" creationId="{61798C52-C24D-4C49-A254-B9760E4B9901}"/>
          </ac:spMkLst>
        </pc:spChg>
        <pc:spChg chg="del">
          <ac:chgData name="Iris Lade" userId="eafd8ca6dc86960c" providerId="LiveId" clId="{27D2FF6A-2D3C-4E49-B109-84446CEC4070}" dt="2020-05-21T07:38:30.564" v="8" actId="478"/>
          <ac:spMkLst>
            <pc:docMk/>
            <pc:sldMk cId="731566164" sldId="271"/>
            <ac:spMk id="3" creationId="{5A4712B8-CA64-4316-94D6-CC43ADF5E6AF}"/>
          </ac:spMkLst>
        </pc:spChg>
        <pc:spChg chg="add del mod">
          <ac:chgData name="Iris Lade" userId="eafd8ca6dc86960c" providerId="LiveId" clId="{27D2FF6A-2D3C-4E49-B109-84446CEC4070}" dt="2020-05-21T07:38:35.812" v="10" actId="478"/>
          <ac:spMkLst>
            <pc:docMk/>
            <pc:sldMk cId="731566164" sldId="271"/>
            <ac:spMk id="5" creationId="{DF5ADAF0-2FE6-4FCF-8372-B054E4EFEF5A}"/>
          </ac:spMkLst>
        </pc:spChg>
        <pc:spChg chg="add mod">
          <ac:chgData name="Iris Lade" userId="eafd8ca6dc86960c" providerId="LiveId" clId="{27D2FF6A-2D3C-4E49-B109-84446CEC4070}" dt="2020-05-21T07:46:04.844" v="42" actId="207"/>
          <ac:spMkLst>
            <pc:docMk/>
            <pc:sldMk cId="731566164" sldId="271"/>
            <ac:spMk id="7" creationId="{2C6E4D01-8A7E-48EA-B4AF-A5496DA2C001}"/>
          </ac:spMkLst>
        </pc:spChg>
        <pc:spChg chg="add del">
          <ac:chgData name="Iris Lade" userId="eafd8ca6dc86960c" providerId="LiveId" clId="{27D2FF6A-2D3C-4E49-B109-84446CEC4070}" dt="2020-05-21T07:40:11.938" v="33" actId="26606"/>
          <ac:spMkLst>
            <pc:docMk/>
            <pc:sldMk cId="731566164" sldId="271"/>
            <ac:spMk id="11" creationId="{D4771268-CB57-404A-9271-370EB28F6090}"/>
          </ac:spMkLst>
        </pc:spChg>
        <pc:picChg chg="add mod modCrop">
          <ac:chgData name="Iris Lade" userId="eafd8ca6dc86960c" providerId="LiveId" clId="{27D2FF6A-2D3C-4E49-B109-84446CEC4070}" dt="2020-05-21T07:45:44.311" v="36" actId="1076"/>
          <ac:picMkLst>
            <pc:docMk/>
            <pc:sldMk cId="731566164" sldId="271"/>
            <ac:picMk id="6" creationId="{22948C2E-7EC3-46D8-B06A-4D87E9FC60EC}"/>
          </ac:picMkLst>
        </pc:picChg>
      </pc:sldChg>
      <pc:sldChg chg="modSp">
        <pc:chgData name="Iris Lade" userId="eafd8ca6dc86960c" providerId="LiveId" clId="{27D2FF6A-2D3C-4E49-B109-84446CEC4070}" dt="2020-05-22T07:02:22.289" v="1846" actId="790"/>
        <pc:sldMkLst>
          <pc:docMk/>
          <pc:sldMk cId="4188888878" sldId="275"/>
        </pc:sldMkLst>
        <pc:spChg chg="mod">
          <ac:chgData name="Iris Lade" userId="eafd8ca6dc86960c" providerId="LiveId" clId="{27D2FF6A-2D3C-4E49-B109-84446CEC4070}" dt="2020-05-22T07:02:22.289" v="1846" actId="790"/>
          <ac:spMkLst>
            <pc:docMk/>
            <pc:sldMk cId="4188888878" sldId="275"/>
            <ac:spMk id="2" creationId="{B93B02AD-1413-4267-B340-BB76A31D8C21}"/>
          </ac:spMkLst>
        </pc:spChg>
        <pc:spChg chg="mod">
          <ac:chgData name="Iris Lade" userId="eafd8ca6dc86960c" providerId="LiveId" clId="{27D2FF6A-2D3C-4E49-B109-84446CEC4070}" dt="2020-05-22T05:03:06.505" v="1841" actId="20577"/>
          <ac:spMkLst>
            <pc:docMk/>
            <pc:sldMk cId="4188888878" sldId="275"/>
            <ac:spMk id="8" creationId="{B58FBC18-D8A4-4693-A9BD-D2C3ACCFDC5C}"/>
          </ac:spMkLst>
        </pc:spChg>
      </pc:sldChg>
      <pc:sldChg chg="addSp delSp modSp">
        <pc:chgData name="Iris Lade" userId="eafd8ca6dc86960c" providerId="LiveId" clId="{27D2FF6A-2D3C-4E49-B109-84446CEC4070}" dt="2020-05-21T17:35:11.516" v="1840" actId="478"/>
        <pc:sldMkLst>
          <pc:docMk/>
          <pc:sldMk cId="341986916" sldId="279"/>
        </pc:sldMkLst>
        <pc:spChg chg="mod">
          <ac:chgData name="Iris Lade" userId="eafd8ca6dc86960c" providerId="LiveId" clId="{27D2FF6A-2D3C-4E49-B109-84446CEC4070}" dt="2020-05-21T17:35:02.301" v="1838" actId="1076"/>
          <ac:spMkLst>
            <pc:docMk/>
            <pc:sldMk cId="341986916" sldId="279"/>
            <ac:spMk id="9" creationId="{8C14EF01-A0C7-40C6-92BD-140258384224}"/>
          </ac:spMkLst>
        </pc:spChg>
        <pc:spChg chg="mod">
          <ac:chgData name="Iris Lade" userId="eafd8ca6dc86960c" providerId="LiveId" clId="{27D2FF6A-2D3C-4E49-B109-84446CEC4070}" dt="2020-05-21T17:34:00.918" v="1825" actId="1076"/>
          <ac:spMkLst>
            <pc:docMk/>
            <pc:sldMk cId="341986916" sldId="279"/>
            <ac:spMk id="10" creationId="{DBC25BD4-ABD7-4F4B-B2EC-64C88C86A543}"/>
          </ac:spMkLst>
        </pc:spChg>
        <pc:picChg chg="mod">
          <ac:chgData name="Iris Lade" userId="eafd8ca6dc86960c" providerId="LiveId" clId="{27D2FF6A-2D3C-4E49-B109-84446CEC4070}" dt="2020-05-21T17:34:56.928" v="1837" actId="1076"/>
          <ac:picMkLst>
            <pc:docMk/>
            <pc:sldMk cId="341986916" sldId="279"/>
            <ac:picMk id="5" creationId="{4F110944-6FCD-469F-A8A7-5B90C04E8933}"/>
          </ac:picMkLst>
        </pc:picChg>
        <pc:picChg chg="add del mod">
          <ac:chgData name="Iris Lade" userId="eafd8ca6dc86960c" providerId="LiveId" clId="{27D2FF6A-2D3C-4E49-B109-84446CEC4070}" dt="2020-05-21T17:35:11.516" v="1840" actId="478"/>
          <ac:picMkLst>
            <pc:docMk/>
            <pc:sldMk cId="341986916" sldId="279"/>
            <ac:picMk id="1026" creationId="{BD45E231-CF5C-4943-9889-260AAF515246}"/>
          </ac:picMkLst>
        </pc:picChg>
      </pc:sldChg>
      <pc:sldChg chg="del">
        <pc:chgData name="Iris Lade" userId="eafd8ca6dc86960c" providerId="LiveId" clId="{27D2FF6A-2D3C-4E49-B109-84446CEC4070}" dt="2020-05-21T07:34:28.985" v="3" actId="2696"/>
        <pc:sldMkLst>
          <pc:docMk/>
          <pc:sldMk cId="928587692" sldId="285"/>
        </pc:sldMkLst>
      </pc:sldChg>
      <pc:sldChg chg="del">
        <pc:chgData name="Iris Lade" userId="eafd8ca6dc86960c" providerId="LiveId" clId="{27D2FF6A-2D3C-4E49-B109-84446CEC4070}" dt="2020-05-21T07:34:28.973" v="1" actId="2696"/>
        <pc:sldMkLst>
          <pc:docMk/>
          <pc:sldMk cId="2126991063" sldId="288"/>
        </pc:sldMkLst>
      </pc:sldChg>
      <pc:sldChg chg="del">
        <pc:chgData name="Iris Lade" userId="eafd8ca6dc86960c" providerId="LiveId" clId="{27D2FF6A-2D3C-4E49-B109-84446CEC4070}" dt="2020-05-21T07:34:28.979" v="2" actId="2696"/>
        <pc:sldMkLst>
          <pc:docMk/>
          <pc:sldMk cId="801735111" sldId="289"/>
        </pc:sldMkLst>
      </pc:sldChg>
      <pc:sldChg chg="del">
        <pc:chgData name="Iris Lade" userId="eafd8ca6dc86960c" providerId="LiveId" clId="{27D2FF6A-2D3C-4E49-B109-84446CEC4070}" dt="2020-05-21T07:34:28.993" v="5" actId="2696"/>
        <pc:sldMkLst>
          <pc:docMk/>
          <pc:sldMk cId="1206496950" sldId="290"/>
        </pc:sldMkLst>
      </pc:sldChg>
      <pc:sldChg chg="modSp">
        <pc:chgData name="Iris Lade" userId="eafd8ca6dc86960c" providerId="LiveId" clId="{27D2FF6A-2D3C-4E49-B109-84446CEC4070}" dt="2020-05-22T06:59:54.541" v="1845" actId="20577"/>
        <pc:sldMkLst>
          <pc:docMk/>
          <pc:sldMk cId="1385702860" sldId="291"/>
        </pc:sldMkLst>
        <pc:spChg chg="mod">
          <ac:chgData name="Iris Lade" userId="eafd8ca6dc86960c" providerId="LiveId" clId="{27D2FF6A-2D3C-4E49-B109-84446CEC4070}" dt="2020-05-22T06:59:54.541" v="1845" actId="20577"/>
          <ac:spMkLst>
            <pc:docMk/>
            <pc:sldMk cId="1385702860" sldId="291"/>
            <ac:spMk id="3" creationId="{0A98D1C6-42DB-483C-937B-F88EF03D9AAC}"/>
          </ac:spMkLst>
        </pc:spChg>
        <pc:picChg chg="mod">
          <ac:chgData name="Iris Lade" userId="eafd8ca6dc86960c" providerId="LiveId" clId="{27D2FF6A-2D3C-4E49-B109-84446CEC4070}" dt="2020-05-21T14:32:50.430" v="1399" actId="1076"/>
          <ac:picMkLst>
            <pc:docMk/>
            <pc:sldMk cId="1385702860" sldId="291"/>
            <ac:picMk id="6" creationId="{BD1DB71C-458C-4DC1-9FC1-3FF58CEF262C}"/>
          </ac:picMkLst>
        </pc:picChg>
      </pc:sldChg>
      <pc:sldChg chg="del">
        <pc:chgData name="Iris Lade" userId="eafd8ca6dc86960c" providerId="LiveId" clId="{27D2FF6A-2D3C-4E49-B109-84446CEC4070}" dt="2020-05-21T07:34:28.963" v="0" actId="2696"/>
        <pc:sldMkLst>
          <pc:docMk/>
          <pc:sldMk cId="2102125370" sldId="293"/>
        </pc:sldMkLst>
      </pc:sldChg>
      <pc:sldChg chg="del">
        <pc:chgData name="Iris Lade" userId="eafd8ca6dc86960c" providerId="LiveId" clId="{27D2FF6A-2D3C-4E49-B109-84446CEC4070}" dt="2020-05-21T07:34:28.988" v="4" actId="2696"/>
        <pc:sldMkLst>
          <pc:docMk/>
          <pc:sldMk cId="2956978852" sldId="294"/>
        </pc:sldMkLst>
      </pc:sldChg>
      <pc:sldChg chg="modSp">
        <pc:chgData name="Iris Lade" userId="eafd8ca6dc86960c" providerId="LiveId" clId="{27D2FF6A-2D3C-4E49-B109-84446CEC4070}" dt="2020-05-21T14:25:41.974" v="1317" actId="20577"/>
        <pc:sldMkLst>
          <pc:docMk/>
          <pc:sldMk cId="2101682514" sldId="295"/>
        </pc:sldMkLst>
        <pc:spChg chg="mod">
          <ac:chgData name="Iris Lade" userId="eafd8ca6dc86960c" providerId="LiveId" clId="{27D2FF6A-2D3C-4E49-B109-84446CEC4070}" dt="2020-05-21T14:25:41.974" v="1317" actId="20577"/>
          <ac:spMkLst>
            <pc:docMk/>
            <pc:sldMk cId="2101682514" sldId="295"/>
            <ac:spMk id="4" creationId="{21CB467A-2E7F-489B-AE69-F4C32B98214C}"/>
          </ac:spMkLst>
        </pc:spChg>
      </pc:sldChg>
      <pc:sldChg chg="modSp">
        <pc:chgData name="Iris Lade" userId="eafd8ca6dc86960c" providerId="LiveId" clId="{27D2FF6A-2D3C-4E49-B109-84446CEC4070}" dt="2020-05-21T13:04:37.097" v="1257" actId="20577"/>
        <pc:sldMkLst>
          <pc:docMk/>
          <pc:sldMk cId="1845988511" sldId="296"/>
        </pc:sldMkLst>
        <pc:spChg chg="mod">
          <ac:chgData name="Iris Lade" userId="eafd8ca6dc86960c" providerId="LiveId" clId="{27D2FF6A-2D3C-4E49-B109-84446CEC4070}" dt="2020-05-21T13:04:37.097" v="1257" actId="20577"/>
          <ac:spMkLst>
            <pc:docMk/>
            <pc:sldMk cId="1845988511" sldId="296"/>
            <ac:spMk id="3" creationId="{0A98D1C6-42DB-483C-937B-F88EF03D9AAC}"/>
          </ac:spMkLst>
        </pc:spChg>
      </pc:sldChg>
      <pc:sldChg chg="addSp delSp modSp add del modAnim">
        <pc:chgData name="Iris Lade" userId="eafd8ca6dc86960c" providerId="LiveId" clId="{27D2FF6A-2D3C-4E49-B109-84446CEC4070}" dt="2020-05-22T06:24:23.441" v="1842" actId="2696"/>
        <pc:sldMkLst>
          <pc:docMk/>
          <pc:sldMk cId="1230923174" sldId="299"/>
        </pc:sldMkLst>
        <pc:spChg chg="mod">
          <ac:chgData name="Iris Lade" userId="eafd8ca6dc86960c" providerId="LiveId" clId="{27D2FF6A-2D3C-4E49-B109-84446CEC4070}" dt="2020-05-21T08:15:16.926" v="53" actId="20577"/>
          <ac:spMkLst>
            <pc:docMk/>
            <pc:sldMk cId="1230923174" sldId="299"/>
            <ac:spMk id="2" creationId="{ADA1104D-4A73-4B2F-B5D6-FED38C967CC5}"/>
          </ac:spMkLst>
        </pc:spChg>
        <pc:spChg chg="del">
          <ac:chgData name="Iris Lade" userId="eafd8ca6dc86960c" providerId="LiveId" clId="{27D2FF6A-2D3C-4E49-B109-84446CEC4070}" dt="2020-05-21T08:16:26.299" v="54" actId="1032"/>
          <ac:spMkLst>
            <pc:docMk/>
            <pc:sldMk cId="1230923174" sldId="299"/>
            <ac:spMk id="3" creationId="{A23375F8-5BD8-4570-B116-4B0B06191D8F}"/>
          </ac:spMkLst>
        </pc:spChg>
        <pc:spChg chg="add mod">
          <ac:chgData name="Iris Lade" userId="eafd8ca6dc86960c" providerId="LiveId" clId="{27D2FF6A-2D3C-4E49-B109-84446CEC4070}" dt="2020-05-21T09:45:41.384" v="750" actId="1076"/>
          <ac:spMkLst>
            <pc:docMk/>
            <pc:sldMk cId="1230923174" sldId="299"/>
            <ac:spMk id="5" creationId="{5E252152-E8FD-4F45-AB9B-A5F573FFC1F9}"/>
          </ac:spMkLst>
        </pc:spChg>
        <pc:spChg chg="add mod">
          <ac:chgData name="Iris Lade" userId="eafd8ca6dc86960c" providerId="LiveId" clId="{27D2FF6A-2D3C-4E49-B109-84446CEC4070}" dt="2020-05-21T08:21:41.840" v="111" actId="164"/>
          <ac:spMkLst>
            <pc:docMk/>
            <pc:sldMk cId="1230923174" sldId="299"/>
            <ac:spMk id="8" creationId="{E762AD08-5FA1-4B17-A957-67883A20BA52}"/>
          </ac:spMkLst>
        </pc:spChg>
        <pc:spChg chg="add mod">
          <ac:chgData name="Iris Lade" userId="eafd8ca6dc86960c" providerId="LiveId" clId="{27D2FF6A-2D3C-4E49-B109-84446CEC4070}" dt="2020-05-21T08:21:41.840" v="111" actId="164"/>
          <ac:spMkLst>
            <pc:docMk/>
            <pc:sldMk cId="1230923174" sldId="299"/>
            <ac:spMk id="9" creationId="{8F6F3C55-09F4-4805-918B-0CD12DB7C833}"/>
          </ac:spMkLst>
        </pc:spChg>
        <pc:spChg chg="add mod">
          <ac:chgData name="Iris Lade" userId="eafd8ca6dc86960c" providerId="LiveId" clId="{27D2FF6A-2D3C-4E49-B109-84446CEC4070}" dt="2020-05-21T08:21:41.840" v="111" actId="164"/>
          <ac:spMkLst>
            <pc:docMk/>
            <pc:sldMk cId="1230923174" sldId="299"/>
            <ac:spMk id="10" creationId="{99677AB4-8BA4-4B7A-8853-E24719A101EB}"/>
          </ac:spMkLst>
        </pc:spChg>
        <pc:spChg chg="add mod">
          <ac:chgData name="Iris Lade" userId="eafd8ca6dc86960c" providerId="LiveId" clId="{27D2FF6A-2D3C-4E49-B109-84446CEC4070}" dt="2020-05-21T09:41:00.224" v="739" actId="1037"/>
          <ac:spMkLst>
            <pc:docMk/>
            <pc:sldMk cId="1230923174" sldId="299"/>
            <ac:spMk id="34" creationId="{06FA7F4D-584D-4D81-B7A5-946EA68107CE}"/>
          </ac:spMkLst>
        </pc:spChg>
        <pc:spChg chg="add mod">
          <ac:chgData name="Iris Lade" userId="eafd8ca6dc86960c" providerId="LiveId" clId="{27D2FF6A-2D3C-4E49-B109-84446CEC4070}" dt="2020-05-21T09:41:23.950" v="743" actId="14100"/>
          <ac:spMkLst>
            <pc:docMk/>
            <pc:sldMk cId="1230923174" sldId="299"/>
            <ac:spMk id="35" creationId="{0733882D-7921-409F-9122-061D2F18868D}"/>
          </ac:spMkLst>
        </pc:spChg>
        <pc:spChg chg="add mod">
          <ac:chgData name="Iris Lade" userId="eafd8ca6dc86960c" providerId="LiveId" clId="{27D2FF6A-2D3C-4E49-B109-84446CEC4070}" dt="2020-05-21T09:40:55.337" v="738" actId="1037"/>
          <ac:spMkLst>
            <pc:docMk/>
            <pc:sldMk cId="1230923174" sldId="299"/>
            <ac:spMk id="36" creationId="{6154799D-90E6-423D-A5B7-E2E7B0D430CC}"/>
          </ac:spMkLst>
        </pc:spChg>
        <pc:spChg chg="add mod">
          <ac:chgData name="Iris Lade" userId="eafd8ca6dc86960c" providerId="LiveId" clId="{27D2FF6A-2D3C-4E49-B109-84446CEC4070}" dt="2020-05-21T09:41:05.520" v="740" actId="1037"/>
          <ac:spMkLst>
            <pc:docMk/>
            <pc:sldMk cId="1230923174" sldId="299"/>
            <ac:spMk id="37" creationId="{2CE80B88-F7B3-48A9-9E90-BB3F47020FBE}"/>
          </ac:spMkLst>
        </pc:spChg>
        <pc:spChg chg="add mod">
          <ac:chgData name="Iris Lade" userId="eafd8ca6dc86960c" providerId="LiveId" clId="{27D2FF6A-2D3C-4E49-B109-84446CEC4070}" dt="2020-05-21T09:41:10.520" v="741" actId="1037"/>
          <ac:spMkLst>
            <pc:docMk/>
            <pc:sldMk cId="1230923174" sldId="299"/>
            <ac:spMk id="38" creationId="{32DD1ADE-F8BD-4289-A915-8C43B1707E7B}"/>
          </ac:spMkLst>
        </pc:spChg>
        <pc:spChg chg="add mod">
          <ac:chgData name="Iris Lade" userId="eafd8ca6dc86960c" providerId="LiveId" clId="{27D2FF6A-2D3C-4E49-B109-84446CEC4070}" dt="2020-05-21T08:34:52.953" v="483" actId="1036"/>
          <ac:spMkLst>
            <pc:docMk/>
            <pc:sldMk cId="1230923174" sldId="299"/>
            <ac:spMk id="39" creationId="{56E62D17-BF9D-4259-BA20-01F0D50E5DD5}"/>
          </ac:spMkLst>
        </pc:spChg>
        <pc:spChg chg="add mod">
          <ac:chgData name="Iris Lade" userId="eafd8ca6dc86960c" providerId="LiveId" clId="{27D2FF6A-2D3C-4E49-B109-84446CEC4070}" dt="2020-05-21T08:34:52.953" v="483" actId="1036"/>
          <ac:spMkLst>
            <pc:docMk/>
            <pc:sldMk cId="1230923174" sldId="299"/>
            <ac:spMk id="40" creationId="{F0A74523-A417-461A-829F-8D29DA3E6477}"/>
          </ac:spMkLst>
        </pc:spChg>
        <pc:spChg chg="add mod ord">
          <ac:chgData name="Iris Lade" userId="eafd8ca6dc86960c" providerId="LiveId" clId="{27D2FF6A-2D3C-4E49-B109-84446CEC4070}" dt="2020-05-21T08:34:52.953" v="483" actId="1036"/>
          <ac:spMkLst>
            <pc:docMk/>
            <pc:sldMk cId="1230923174" sldId="299"/>
            <ac:spMk id="41" creationId="{3685E3B8-2BD0-4A6C-A249-278137865B72}"/>
          </ac:spMkLst>
        </pc:spChg>
        <pc:spChg chg="add mod">
          <ac:chgData name="Iris Lade" userId="eafd8ca6dc86960c" providerId="LiveId" clId="{27D2FF6A-2D3C-4E49-B109-84446CEC4070}" dt="2020-05-21T08:34:52.953" v="483" actId="1036"/>
          <ac:spMkLst>
            <pc:docMk/>
            <pc:sldMk cId="1230923174" sldId="299"/>
            <ac:spMk id="42" creationId="{9D813009-2B27-4B11-BE7F-6B56E83C31DD}"/>
          </ac:spMkLst>
        </pc:spChg>
        <pc:spChg chg="add mod">
          <ac:chgData name="Iris Lade" userId="eafd8ca6dc86960c" providerId="LiveId" clId="{27D2FF6A-2D3C-4E49-B109-84446CEC4070}" dt="2020-05-21T08:34:52.953" v="483" actId="1036"/>
          <ac:spMkLst>
            <pc:docMk/>
            <pc:sldMk cId="1230923174" sldId="299"/>
            <ac:spMk id="43" creationId="{249F5374-868C-436D-B09D-F0FBC2AB8A10}"/>
          </ac:spMkLst>
        </pc:spChg>
        <pc:spChg chg="add mod">
          <ac:chgData name="Iris Lade" userId="eafd8ca6dc86960c" providerId="LiveId" clId="{27D2FF6A-2D3C-4E49-B109-84446CEC4070}" dt="2020-05-21T08:34:52.953" v="483" actId="1036"/>
          <ac:spMkLst>
            <pc:docMk/>
            <pc:sldMk cId="1230923174" sldId="299"/>
            <ac:spMk id="44" creationId="{BDCDB242-1F14-49EC-BEF1-43C54F8F8C79}"/>
          </ac:spMkLst>
        </pc:spChg>
        <pc:spChg chg="add mod">
          <ac:chgData name="Iris Lade" userId="eafd8ca6dc86960c" providerId="LiveId" clId="{27D2FF6A-2D3C-4E49-B109-84446CEC4070}" dt="2020-05-21T08:34:52.953" v="483" actId="1036"/>
          <ac:spMkLst>
            <pc:docMk/>
            <pc:sldMk cId="1230923174" sldId="299"/>
            <ac:spMk id="45" creationId="{AB320715-13DD-4757-808C-48958C1515D2}"/>
          </ac:spMkLst>
        </pc:spChg>
        <pc:spChg chg="add mod">
          <ac:chgData name="Iris Lade" userId="eafd8ca6dc86960c" providerId="LiveId" clId="{27D2FF6A-2D3C-4E49-B109-84446CEC4070}" dt="2020-05-21T08:34:52.953" v="483" actId="1036"/>
          <ac:spMkLst>
            <pc:docMk/>
            <pc:sldMk cId="1230923174" sldId="299"/>
            <ac:spMk id="46" creationId="{1E000150-25D2-4700-A1BA-9B73A54895D2}"/>
          </ac:spMkLst>
        </pc:spChg>
        <pc:spChg chg="add mod">
          <ac:chgData name="Iris Lade" userId="eafd8ca6dc86960c" providerId="LiveId" clId="{27D2FF6A-2D3C-4E49-B109-84446CEC4070}" dt="2020-05-21T08:34:52.953" v="483" actId="1036"/>
          <ac:spMkLst>
            <pc:docMk/>
            <pc:sldMk cId="1230923174" sldId="299"/>
            <ac:spMk id="47" creationId="{6EBE7199-E351-4C3C-997C-F7695E65286D}"/>
          </ac:spMkLst>
        </pc:spChg>
        <pc:spChg chg="add mod">
          <ac:chgData name="Iris Lade" userId="eafd8ca6dc86960c" providerId="LiveId" clId="{27D2FF6A-2D3C-4E49-B109-84446CEC4070}" dt="2020-05-21T08:42:00.235" v="721" actId="1076"/>
          <ac:spMkLst>
            <pc:docMk/>
            <pc:sldMk cId="1230923174" sldId="299"/>
            <ac:spMk id="48" creationId="{DFDD0868-742D-4CAD-8E00-8764F5BA21BD}"/>
          </ac:spMkLst>
        </pc:spChg>
        <pc:spChg chg="add mod">
          <ac:chgData name="Iris Lade" userId="eafd8ca6dc86960c" providerId="LiveId" clId="{27D2FF6A-2D3C-4E49-B109-84446CEC4070}" dt="2020-05-21T08:36:43.602" v="559" actId="255"/>
          <ac:spMkLst>
            <pc:docMk/>
            <pc:sldMk cId="1230923174" sldId="299"/>
            <ac:spMk id="52" creationId="{8F17E8C0-B0E2-4010-A1BA-FE64FCE3F498}"/>
          </ac:spMkLst>
        </pc:spChg>
        <pc:spChg chg="add">
          <ac:chgData name="Iris Lade" userId="eafd8ca6dc86960c" providerId="LiveId" clId="{27D2FF6A-2D3C-4E49-B109-84446CEC4070}" dt="2020-05-21T08:35:49.973" v="488"/>
          <ac:spMkLst>
            <pc:docMk/>
            <pc:sldMk cId="1230923174" sldId="299"/>
            <ac:spMk id="55" creationId="{253D6C76-2609-4441-8D30-2983CF3A1908}"/>
          </ac:spMkLst>
        </pc:spChg>
        <pc:spChg chg="add mod">
          <ac:chgData name="Iris Lade" userId="eafd8ca6dc86960c" providerId="LiveId" clId="{27D2FF6A-2D3C-4E49-B109-84446CEC4070}" dt="2020-05-21T09:32:26.235" v="727" actId="20577"/>
          <ac:spMkLst>
            <pc:docMk/>
            <pc:sldMk cId="1230923174" sldId="299"/>
            <ac:spMk id="56" creationId="{658D3BC7-814C-45C9-8F03-A2C259A97678}"/>
          </ac:spMkLst>
        </pc:spChg>
        <pc:spChg chg="add mod">
          <ac:chgData name="Iris Lade" userId="eafd8ca6dc86960c" providerId="LiveId" clId="{27D2FF6A-2D3C-4E49-B109-84446CEC4070}" dt="2020-05-21T08:41:28.402" v="715" actId="14100"/>
          <ac:spMkLst>
            <pc:docMk/>
            <pc:sldMk cId="1230923174" sldId="299"/>
            <ac:spMk id="58" creationId="{73FE6E18-6627-4AD1-AE01-F0C497DB1A03}"/>
          </ac:spMkLst>
        </pc:spChg>
        <pc:spChg chg="add mod">
          <ac:chgData name="Iris Lade" userId="eafd8ca6dc86960c" providerId="LiveId" clId="{27D2FF6A-2D3C-4E49-B109-84446CEC4070}" dt="2020-05-21T09:48:09.982" v="765" actId="20577"/>
          <ac:spMkLst>
            <pc:docMk/>
            <pc:sldMk cId="1230923174" sldId="299"/>
            <ac:spMk id="61" creationId="{3433AAF8-DA22-47D6-96ED-BD1019378AB7}"/>
          </ac:spMkLst>
        </pc:spChg>
        <pc:spChg chg="add mod">
          <ac:chgData name="Iris Lade" userId="eafd8ca6dc86960c" providerId="LiveId" clId="{27D2FF6A-2D3C-4E49-B109-84446CEC4070}" dt="2020-05-21T09:43:56.113" v="745" actId="571"/>
          <ac:spMkLst>
            <pc:docMk/>
            <pc:sldMk cId="1230923174" sldId="299"/>
            <ac:spMk id="75" creationId="{4482721E-1918-4135-93FE-83B5DF172773}"/>
          </ac:spMkLst>
        </pc:spChg>
        <pc:spChg chg="add mod">
          <ac:chgData name="Iris Lade" userId="eafd8ca6dc86960c" providerId="LiveId" clId="{27D2FF6A-2D3C-4E49-B109-84446CEC4070}" dt="2020-05-21T09:48:58.294" v="767" actId="1076"/>
          <ac:spMkLst>
            <pc:docMk/>
            <pc:sldMk cId="1230923174" sldId="299"/>
            <ac:spMk id="76" creationId="{99F894AE-9A4C-4FA6-B317-3A1A9E6320A2}"/>
          </ac:spMkLst>
        </pc:spChg>
        <pc:spChg chg="add mod">
          <ac:chgData name="Iris Lade" userId="eafd8ca6dc86960c" providerId="LiveId" clId="{27D2FF6A-2D3C-4E49-B109-84446CEC4070}" dt="2020-05-21T09:44:03.883" v="747" actId="571"/>
          <ac:spMkLst>
            <pc:docMk/>
            <pc:sldMk cId="1230923174" sldId="299"/>
            <ac:spMk id="77" creationId="{C76B5D7D-97EC-425A-BC31-19119DCCD76F}"/>
          </ac:spMkLst>
        </pc:spChg>
        <pc:spChg chg="add mod">
          <ac:chgData name="Iris Lade" userId="eafd8ca6dc86960c" providerId="LiveId" clId="{27D2FF6A-2D3C-4E49-B109-84446CEC4070}" dt="2020-05-21T09:44:03.883" v="747" actId="571"/>
          <ac:spMkLst>
            <pc:docMk/>
            <pc:sldMk cId="1230923174" sldId="299"/>
            <ac:spMk id="78" creationId="{80605A08-63FD-4680-B8F8-8C8759BDBC14}"/>
          </ac:spMkLst>
        </pc:spChg>
        <pc:spChg chg="add mod">
          <ac:chgData name="Iris Lade" userId="eafd8ca6dc86960c" providerId="LiveId" clId="{27D2FF6A-2D3C-4E49-B109-84446CEC4070}" dt="2020-05-21T09:44:03.883" v="747" actId="571"/>
          <ac:spMkLst>
            <pc:docMk/>
            <pc:sldMk cId="1230923174" sldId="299"/>
            <ac:spMk id="80" creationId="{831AE1A6-DFC3-4B6A-9D03-ECAF26ADA696}"/>
          </ac:spMkLst>
        </pc:spChg>
        <pc:spChg chg="add mod">
          <ac:chgData name="Iris Lade" userId="eafd8ca6dc86960c" providerId="LiveId" clId="{27D2FF6A-2D3C-4E49-B109-84446CEC4070}" dt="2020-05-21T09:44:03.883" v="747" actId="571"/>
          <ac:spMkLst>
            <pc:docMk/>
            <pc:sldMk cId="1230923174" sldId="299"/>
            <ac:spMk id="81" creationId="{B0CAFF43-8A88-4064-B220-417974C883C8}"/>
          </ac:spMkLst>
        </pc:spChg>
        <pc:grpChg chg="add mod">
          <ac:chgData name="Iris Lade" userId="eafd8ca6dc86960c" providerId="LiveId" clId="{27D2FF6A-2D3C-4E49-B109-84446CEC4070}" dt="2020-05-21T08:34:52.953" v="483" actId="1036"/>
          <ac:grpSpMkLst>
            <pc:docMk/>
            <pc:sldMk cId="1230923174" sldId="299"/>
            <ac:grpSpMk id="11" creationId="{5FC4EA42-81EA-45A3-96DD-69D72F5E1F53}"/>
          </ac:grpSpMkLst>
        </pc:grpChg>
        <pc:grpChg chg="add mod">
          <ac:chgData name="Iris Lade" userId="eafd8ca6dc86960c" providerId="LiveId" clId="{27D2FF6A-2D3C-4E49-B109-84446CEC4070}" dt="2020-05-21T08:34:52.953" v="483" actId="1036"/>
          <ac:grpSpMkLst>
            <pc:docMk/>
            <pc:sldMk cId="1230923174" sldId="299"/>
            <ac:grpSpMk id="12" creationId="{4709E03C-E21E-4868-B50E-6284E06AAEB1}"/>
          </ac:grpSpMkLst>
        </pc:grpChg>
        <pc:grpChg chg="add mod">
          <ac:chgData name="Iris Lade" userId="eafd8ca6dc86960c" providerId="LiveId" clId="{27D2FF6A-2D3C-4E49-B109-84446CEC4070}" dt="2020-05-21T08:34:52.953" v="483" actId="1036"/>
          <ac:grpSpMkLst>
            <pc:docMk/>
            <pc:sldMk cId="1230923174" sldId="299"/>
            <ac:grpSpMk id="16" creationId="{12281421-3445-4B76-A573-D904C4ADAF67}"/>
          </ac:grpSpMkLst>
        </pc:grpChg>
        <pc:grpChg chg="add mod">
          <ac:chgData name="Iris Lade" userId="eafd8ca6dc86960c" providerId="LiveId" clId="{27D2FF6A-2D3C-4E49-B109-84446CEC4070}" dt="2020-05-21T08:34:52.953" v="483" actId="1036"/>
          <ac:grpSpMkLst>
            <pc:docMk/>
            <pc:sldMk cId="1230923174" sldId="299"/>
            <ac:grpSpMk id="20" creationId="{5A3D65E8-F95D-47EC-926B-7404383A9040}"/>
          </ac:grpSpMkLst>
        </pc:grpChg>
        <pc:grpChg chg="add mod">
          <ac:chgData name="Iris Lade" userId="eafd8ca6dc86960c" providerId="LiveId" clId="{27D2FF6A-2D3C-4E49-B109-84446CEC4070}" dt="2020-05-21T08:34:52.953" v="483" actId="1036"/>
          <ac:grpSpMkLst>
            <pc:docMk/>
            <pc:sldMk cId="1230923174" sldId="299"/>
            <ac:grpSpMk id="24" creationId="{ADBEB79C-7049-4532-85C0-28E4E2EFD5B6}"/>
          </ac:grpSpMkLst>
        </pc:grpChg>
        <pc:graphicFrameChg chg="add del mod">
          <ac:chgData name="Iris Lade" userId="eafd8ca6dc86960c" providerId="LiveId" clId="{27D2FF6A-2D3C-4E49-B109-84446CEC4070}" dt="2020-05-21T08:16:36.371" v="56" actId="478"/>
          <ac:graphicFrameMkLst>
            <pc:docMk/>
            <pc:sldMk cId="1230923174" sldId="299"/>
            <ac:graphicFrameMk id="4" creationId="{ECD27D34-FCCD-4058-B17B-E2F0124CAFEF}"/>
          </ac:graphicFrameMkLst>
        </pc:graphicFrameChg>
        <pc:cxnChg chg="add mod">
          <ac:chgData name="Iris Lade" userId="eafd8ca6dc86960c" providerId="LiveId" clId="{27D2FF6A-2D3C-4E49-B109-84446CEC4070}" dt="2020-05-21T09:51:10.195" v="774" actId="1582"/>
          <ac:cxnSpMkLst>
            <pc:docMk/>
            <pc:sldMk cId="1230923174" sldId="299"/>
            <ac:cxnSpMk id="7" creationId="{98854521-D2AF-4E0A-B2EB-260C4EB3778D}"/>
          </ac:cxnSpMkLst>
        </pc:cxnChg>
        <pc:cxnChg chg="add mod">
          <ac:chgData name="Iris Lade" userId="eafd8ca6dc86960c" providerId="LiveId" clId="{27D2FF6A-2D3C-4E49-B109-84446CEC4070}" dt="2020-05-21T09:40:25.009" v="732" actId="14100"/>
          <ac:cxnSpMkLst>
            <pc:docMk/>
            <pc:sldMk cId="1230923174" sldId="299"/>
            <ac:cxnSpMk id="29" creationId="{B3B87AE2-355D-452F-80B6-9FBA0C3F26F2}"/>
          </ac:cxnSpMkLst>
        </pc:cxnChg>
        <pc:cxnChg chg="add mod">
          <ac:chgData name="Iris Lade" userId="eafd8ca6dc86960c" providerId="LiveId" clId="{27D2FF6A-2D3C-4E49-B109-84446CEC4070}" dt="2020-05-21T08:34:52.953" v="483" actId="1036"/>
          <ac:cxnSpMkLst>
            <pc:docMk/>
            <pc:sldMk cId="1230923174" sldId="299"/>
            <ac:cxnSpMk id="30" creationId="{1B0B56E0-DCAD-47CD-98D1-E195818BC1A1}"/>
          </ac:cxnSpMkLst>
        </pc:cxnChg>
        <pc:cxnChg chg="add mod">
          <ac:chgData name="Iris Lade" userId="eafd8ca6dc86960c" providerId="LiveId" clId="{27D2FF6A-2D3C-4E49-B109-84446CEC4070}" dt="2020-05-21T09:40:38.254" v="734" actId="1076"/>
          <ac:cxnSpMkLst>
            <pc:docMk/>
            <pc:sldMk cId="1230923174" sldId="299"/>
            <ac:cxnSpMk id="31" creationId="{955C8992-9DE3-4B84-94C1-8026D7D22305}"/>
          </ac:cxnSpMkLst>
        </pc:cxnChg>
        <pc:cxnChg chg="add mod">
          <ac:chgData name="Iris Lade" userId="eafd8ca6dc86960c" providerId="LiveId" clId="{27D2FF6A-2D3C-4E49-B109-84446CEC4070}" dt="2020-05-21T08:34:52.953" v="483" actId="1036"/>
          <ac:cxnSpMkLst>
            <pc:docMk/>
            <pc:sldMk cId="1230923174" sldId="299"/>
            <ac:cxnSpMk id="32" creationId="{8630CD87-2EA1-415F-B3F9-53FBBAEE4640}"/>
          </ac:cxnSpMkLst>
        </pc:cxnChg>
        <pc:cxnChg chg="add mod">
          <ac:chgData name="Iris Lade" userId="eafd8ca6dc86960c" providerId="LiveId" clId="{27D2FF6A-2D3C-4E49-B109-84446CEC4070}" dt="2020-05-21T08:34:52.953" v="483" actId="1036"/>
          <ac:cxnSpMkLst>
            <pc:docMk/>
            <pc:sldMk cId="1230923174" sldId="299"/>
            <ac:cxnSpMk id="33" creationId="{8F9D4181-D957-4249-9F61-9E1EC29ACFB2}"/>
          </ac:cxnSpMkLst>
        </pc:cxnChg>
        <pc:cxnChg chg="add mod">
          <ac:chgData name="Iris Lade" userId="eafd8ca6dc86960c" providerId="LiveId" clId="{27D2FF6A-2D3C-4E49-B109-84446CEC4070}" dt="2020-05-21T08:42:05.715" v="722" actId="14100"/>
          <ac:cxnSpMkLst>
            <pc:docMk/>
            <pc:sldMk cId="1230923174" sldId="299"/>
            <ac:cxnSpMk id="50" creationId="{3B7D93D6-958B-41B1-9F0A-D252E7BC47EF}"/>
          </ac:cxnSpMkLst>
        </pc:cxnChg>
        <pc:cxnChg chg="add mod">
          <ac:chgData name="Iris Lade" userId="eafd8ca6dc86960c" providerId="LiveId" clId="{27D2FF6A-2D3C-4E49-B109-84446CEC4070}" dt="2020-05-21T08:38:32.960" v="625" actId="1076"/>
          <ac:cxnSpMkLst>
            <pc:docMk/>
            <pc:sldMk cId="1230923174" sldId="299"/>
            <ac:cxnSpMk id="53" creationId="{A21CA115-D9CF-46DC-9530-0AFB358E6B8A}"/>
          </ac:cxnSpMkLst>
        </pc:cxnChg>
        <pc:cxnChg chg="add mod">
          <ac:chgData name="Iris Lade" userId="eafd8ca6dc86960c" providerId="LiveId" clId="{27D2FF6A-2D3C-4E49-B109-84446CEC4070}" dt="2020-05-21T08:38:41.257" v="626" actId="14100"/>
          <ac:cxnSpMkLst>
            <pc:docMk/>
            <pc:sldMk cId="1230923174" sldId="299"/>
            <ac:cxnSpMk id="57" creationId="{B59D3F3A-5DA8-46C4-A667-B0F39337291C}"/>
          </ac:cxnSpMkLst>
        </pc:cxnChg>
        <pc:cxnChg chg="add mod">
          <ac:chgData name="Iris Lade" userId="eafd8ca6dc86960c" providerId="LiveId" clId="{27D2FF6A-2D3C-4E49-B109-84446CEC4070}" dt="2020-05-21T08:40:33.908" v="707" actId="14100"/>
          <ac:cxnSpMkLst>
            <pc:docMk/>
            <pc:sldMk cId="1230923174" sldId="299"/>
            <ac:cxnSpMk id="59" creationId="{0FD901FF-9507-4470-A3A1-57F882C2D9DE}"/>
          </ac:cxnSpMkLst>
        </pc:cxnChg>
        <pc:cxnChg chg="add mod">
          <ac:chgData name="Iris Lade" userId="eafd8ca6dc86960c" providerId="LiveId" clId="{27D2FF6A-2D3C-4E49-B109-84446CEC4070}" dt="2020-05-21T08:42:21.184" v="724" actId="1037"/>
          <ac:cxnSpMkLst>
            <pc:docMk/>
            <pc:sldMk cId="1230923174" sldId="299"/>
            <ac:cxnSpMk id="62" creationId="{0B53DFDE-B732-453C-932D-8700C490847F}"/>
          </ac:cxnSpMkLst>
        </pc:cxnChg>
        <pc:cxnChg chg="add mod">
          <ac:chgData name="Iris Lade" userId="eafd8ca6dc86960c" providerId="LiveId" clId="{27D2FF6A-2D3C-4E49-B109-84446CEC4070}" dt="2020-05-21T09:43:56.113" v="745" actId="571"/>
          <ac:cxnSpMkLst>
            <pc:docMk/>
            <pc:sldMk cId="1230923174" sldId="299"/>
            <ac:cxnSpMk id="74" creationId="{3BF19C19-98A3-4B47-8542-AA1E6D77B6B3}"/>
          </ac:cxnSpMkLst>
        </pc:cxnChg>
        <pc:cxnChg chg="add mod">
          <ac:chgData name="Iris Lade" userId="eafd8ca6dc86960c" providerId="LiveId" clId="{27D2FF6A-2D3C-4E49-B109-84446CEC4070}" dt="2020-05-21T09:44:03.883" v="747" actId="571"/>
          <ac:cxnSpMkLst>
            <pc:docMk/>
            <pc:sldMk cId="1230923174" sldId="299"/>
            <ac:cxnSpMk id="79" creationId="{5F09A995-5E50-4B6B-AA1B-AE7A25E1DD81}"/>
          </ac:cxnSpMkLst>
        </pc:cxnChg>
      </pc:sldChg>
      <pc:sldChg chg="add del">
        <pc:chgData name="Iris Lade" userId="eafd8ca6dc86960c" providerId="LiveId" clId="{27D2FF6A-2D3C-4E49-B109-84446CEC4070}" dt="2020-05-21T12:24:47.248" v="1245" actId="2696"/>
        <pc:sldMkLst>
          <pc:docMk/>
          <pc:sldMk cId="2410224674" sldId="300"/>
        </pc:sldMkLst>
      </pc:sldChg>
      <pc:sldChg chg="addSp delSp modSp add">
        <pc:chgData name="Iris Lade" userId="eafd8ca6dc86960c" providerId="LiveId" clId="{27D2FF6A-2D3C-4E49-B109-84446CEC4070}" dt="2020-05-21T13:38:03.433" v="1313" actId="14861"/>
        <pc:sldMkLst>
          <pc:docMk/>
          <pc:sldMk cId="2670679176" sldId="300"/>
        </pc:sldMkLst>
        <pc:spChg chg="mod">
          <ac:chgData name="Iris Lade" userId="eafd8ca6dc86960c" providerId="LiveId" clId="{27D2FF6A-2D3C-4E49-B109-84446CEC4070}" dt="2020-05-21T13:36:31.698" v="1277" actId="20577"/>
          <ac:spMkLst>
            <pc:docMk/>
            <pc:sldMk cId="2670679176" sldId="300"/>
            <ac:spMk id="3" creationId="{0A98D1C6-42DB-483C-937B-F88EF03D9AAC}"/>
          </ac:spMkLst>
        </pc:spChg>
        <pc:picChg chg="del">
          <ac:chgData name="Iris Lade" userId="eafd8ca6dc86960c" providerId="LiveId" clId="{27D2FF6A-2D3C-4E49-B109-84446CEC4070}" dt="2020-05-21T13:34:48.608" v="1259" actId="478"/>
          <ac:picMkLst>
            <pc:docMk/>
            <pc:sldMk cId="2670679176" sldId="300"/>
            <ac:picMk id="6" creationId="{BD1DB71C-458C-4DC1-9FC1-3FF58CEF262C}"/>
          </ac:picMkLst>
        </pc:picChg>
        <pc:picChg chg="add mod modCrop">
          <ac:chgData name="Iris Lade" userId="eafd8ca6dc86960c" providerId="LiveId" clId="{27D2FF6A-2D3C-4E49-B109-84446CEC4070}" dt="2020-05-21T13:38:03.433" v="1313" actId="14861"/>
          <ac:picMkLst>
            <pc:docMk/>
            <pc:sldMk cId="2670679176" sldId="300"/>
            <ac:picMk id="7" creationId="{57243E1A-1598-4D52-BE78-FA17F702A29C}"/>
          </ac:picMkLst>
        </pc:picChg>
        <pc:picChg chg="add mod modCrop">
          <ac:chgData name="Iris Lade" userId="eafd8ca6dc86960c" providerId="LiveId" clId="{27D2FF6A-2D3C-4E49-B109-84446CEC4070}" dt="2020-05-21T13:37:07.862" v="1285" actId="1076"/>
          <ac:picMkLst>
            <pc:docMk/>
            <pc:sldMk cId="2670679176" sldId="300"/>
            <ac:picMk id="8" creationId="{178574AA-8480-45CA-85C5-6E7A92D7FB90}"/>
          </ac:picMkLst>
        </pc:picChg>
      </pc:sldChg>
      <pc:sldChg chg="add del">
        <pc:chgData name="Iris Lade" userId="eafd8ca6dc86960c" providerId="LiveId" clId="{27D2FF6A-2D3C-4E49-B109-84446CEC4070}" dt="2020-05-21T12:05:32.621" v="876"/>
        <pc:sldMkLst>
          <pc:docMk/>
          <pc:sldMk cId="3496873255" sldId="300"/>
        </pc:sldMkLst>
      </pc:sldChg>
      <pc:sldChg chg="addSp delSp modSp add mod setBg">
        <pc:chgData name="Iris Lade" userId="eafd8ca6dc86960c" providerId="LiveId" clId="{27D2FF6A-2D3C-4E49-B109-84446CEC4070}" dt="2020-05-22T07:26:43.966" v="1863" actId="790"/>
        <pc:sldMkLst>
          <pc:docMk/>
          <pc:sldMk cId="1779063618" sldId="301"/>
        </pc:sldMkLst>
        <pc:spChg chg="mod">
          <ac:chgData name="Iris Lade" userId="eafd8ca6dc86960c" providerId="LiveId" clId="{27D2FF6A-2D3C-4E49-B109-84446CEC4070}" dt="2020-05-22T07:26:31.772" v="1862" actId="255"/>
          <ac:spMkLst>
            <pc:docMk/>
            <pc:sldMk cId="1779063618" sldId="301"/>
            <ac:spMk id="2" creationId="{ADA1104D-4A73-4B2F-B5D6-FED38C967CC5}"/>
          </ac:spMkLst>
        </pc:spChg>
        <pc:spChg chg="add del mod">
          <ac:chgData name="Iris Lade" userId="eafd8ca6dc86960c" providerId="LiveId" clId="{27D2FF6A-2D3C-4E49-B109-84446CEC4070}" dt="2020-05-21T14:45:52.113" v="1406" actId="478"/>
          <ac:spMkLst>
            <pc:docMk/>
            <pc:sldMk cId="1779063618" sldId="301"/>
            <ac:spMk id="4" creationId="{2C1FCEBF-CEF0-4F01-82F2-B8A1BFFE1579}"/>
          </ac:spMkLst>
        </pc:spChg>
        <pc:spChg chg="del">
          <ac:chgData name="Iris Lade" userId="eafd8ca6dc86960c" providerId="LiveId" clId="{27D2FF6A-2D3C-4E49-B109-84446CEC4070}" dt="2020-05-21T14:45:49.636" v="1405" actId="478"/>
          <ac:spMkLst>
            <pc:docMk/>
            <pc:sldMk cId="1779063618" sldId="301"/>
            <ac:spMk id="5" creationId="{5E252152-E8FD-4F45-AB9B-A5F573FFC1F9}"/>
          </ac:spMkLst>
        </pc:spChg>
        <pc:spChg chg="add mod">
          <ac:chgData name="Iris Lade" userId="eafd8ca6dc86960c" providerId="LiveId" clId="{27D2FF6A-2D3C-4E49-B109-84446CEC4070}" dt="2020-05-21T14:51:59.680" v="1582" actId="1076"/>
          <ac:spMkLst>
            <pc:docMk/>
            <pc:sldMk cId="1779063618" sldId="301"/>
            <ac:spMk id="28" creationId="{73107BA5-A4B7-4637-9F41-61982E834957}"/>
          </ac:spMkLst>
        </pc:spChg>
        <pc:spChg chg="del">
          <ac:chgData name="Iris Lade" userId="eafd8ca6dc86960c" providerId="LiveId" clId="{27D2FF6A-2D3C-4E49-B109-84446CEC4070}" dt="2020-05-21T14:45:49.636" v="1405" actId="478"/>
          <ac:spMkLst>
            <pc:docMk/>
            <pc:sldMk cId="1779063618" sldId="301"/>
            <ac:spMk id="34" creationId="{06FA7F4D-584D-4D81-B7A5-946EA68107CE}"/>
          </ac:spMkLst>
        </pc:spChg>
        <pc:spChg chg="del">
          <ac:chgData name="Iris Lade" userId="eafd8ca6dc86960c" providerId="LiveId" clId="{27D2FF6A-2D3C-4E49-B109-84446CEC4070}" dt="2020-05-21T14:45:49.636" v="1405" actId="478"/>
          <ac:spMkLst>
            <pc:docMk/>
            <pc:sldMk cId="1779063618" sldId="301"/>
            <ac:spMk id="35" creationId="{0733882D-7921-409F-9122-061D2F18868D}"/>
          </ac:spMkLst>
        </pc:spChg>
        <pc:spChg chg="del">
          <ac:chgData name="Iris Lade" userId="eafd8ca6dc86960c" providerId="LiveId" clId="{27D2FF6A-2D3C-4E49-B109-84446CEC4070}" dt="2020-05-21T14:45:49.636" v="1405" actId="478"/>
          <ac:spMkLst>
            <pc:docMk/>
            <pc:sldMk cId="1779063618" sldId="301"/>
            <ac:spMk id="36" creationId="{6154799D-90E6-423D-A5B7-E2E7B0D430CC}"/>
          </ac:spMkLst>
        </pc:spChg>
        <pc:spChg chg="del">
          <ac:chgData name="Iris Lade" userId="eafd8ca6dc86960c" providerId="LiveId" clId="{27D2FF6A-2D3C-4E49-B109-84446CEC4070}" dt="2020-05-21T14:45:49.636" v="1405" actId="478"/>
          <ac:spMkLst>
            <pc:docMk/>
            <pc:sldMk cId="1779063618" sldId="301"/>
            <ac:spMk id="37" creationId="{2CE80B88-F7B3-48A9-9E90-BB3F47020FBE}"/>
          </ac:spMkLst>
        </pc:spChg>
        <pc:spChg chg="del">
          <ac:chgData name="Iris Lade" userId="eafd8ca6dc86960c" providerId="LiveId" clId="{27D2FF6A-2D3C-4E49-B109-84446CEC4070}" dt="2020-05-21T14:45:49.636" v="1405" actId="478"/>
          <ac:spMkLst>
            <pc:docMk/>
            <pc:sldMk cId="1779063618" sldId="301"/>
            <ac:spMk id="38" creationId="{32DD1ADE-F8BD-4289-A915-8C43B1707E7B}"/>
          </ac:spMkLst>
        </pc:spChg>
        <pc:spChg chg="del">
          <ac:chgData name="Iris Lade" userId="eafd8ca6dc86960c" providerId="LiveId" clId="{27D2FF6A-2D3C-4E49-B109-84446CEC4070}" dt="2020-05-21T14:45:49.636" v="1405" actId="478"/>
          <ac:spMkLst>
            <pc:docMk/>
            <pc:sldMk cId="1779063618" sldId="301"/>
            <ac:spMk id="39" creationId="{56E62D17-BF9D-4259-BA20-01F0D50E5DD5}"/>
          </ac:spMkLst>
        </pc:spChg>
        <pc:spChg chg="del">
          <ac:chgData name="Iris Lade" userId="eafd8ca6dc86960c" providerId="LiveId" clId="{27D2FF6A-2D3C-4E49-B109-84446CEC4070}" dt="2020-05-21T14:45:49.636" v="1405" actId="478"/>
          <ac:spMkLst>
            <pc:docMk/>
            <pc:sldMk cId="1779063618" sldId="301"/>
            <ac:spMk id="40" creationId="{F0A74523-A417-461A-829F-8D29DA3E6477}"/>
          </ac:spMkLst>
        </pc:spChg>
        <pc:spChg chg="del">
          <ac:chgData name="Iris Lade" userId="eafd8ca6dc86960c" providerId="LiveId" clId="{27D2FF6A-2D3C-4E49-B109-84446CEC4070}" dt="2020-05-21T14:45:49.636" v="1405" actId="478"/>
          <ac:spMkLst>
            <pc:docMk/>
            <pc:sldMk cId="1779063618" sldId="301"/>
            <ac:spMk id="41" creationId="{3685E3B8-2BD0-4A6C-A249-278137865B72}"/>
          </ac:spMkLst>
        </pc:spChg>
        <pc:spChg chg="del">
          <ac:chgData name="Iris Lade" userId="eafd8ca6dc86960c" providerId="LiveId" clId="{27D2FF6A-2D3C-4E49-B109-84446CEC4070}" dt="2020-05-21T14:45:49.636" v="1405" actId="478"/>
          <ac:spMkLst>
            <pc:docMk/>
            <pc:sldMk cId="1779063618" sldId="301"/>
            <ac:spMk id="42" creationId="{9D813009-2B27-4B11-BE7F-6B56E83C31DD}"/>
          </ac:spMkLst>
        </pc:spChg>
        <pc:spChg chg="del">
          <ac:chgData name="Iris Lade" userId="eafd8ca6dc86960c" providerId="LiveId" clId="{27D2FF6A-2D3C-4E49-B109-84446CEC4070}" dt="2020-05-21T14:45:49.636" v="1405" actId="478"/>
          <ac:spMkLst>
            <pc:docMk/>
            <pc:sldMk cId="1779063618" sldId="301"/>
            <ac:spMk id="43" creationId="{249F5374-868C-436D-B09D-F0FBC2AB8A10}"/>
          </ac:spMkLst>
        </pc:spChg>
        <pc:spChg chg="del">
          <ac:chgData name="Iris Lade" userId="eafd8ca6dc86960c" providerId="LiveId" clId="{27D2FF6A-2D3C-4E49-B109-84446CEC4070}" dt="2020-05-21T14:45:49.636" v="1405" actId="478"/>
          <ac:spMkLst>
            <pc:docMk/>
            <pc:sldMk cId="1779063618" sldId="301"/>
            <ac:spMk id="44" creationId="{BDCDB242-1F14-49EC-BEF1-43C54F8F8C79}"/>
          </ac:spMkLst>
        </pc:spChg>
        <pc:spChg chg="del">
          <ac:chgData name="Iris Lade" userId="eafd8ca6dc86960c" providerId="LiveId" clId="{27D2FF6A-2D3C-4E49-B109-84446CEC4070}" dt="2020-05-21T14:45:49.636" v="1405" actId="478"/>
          <ac:spMkLst>
            <pc:docMk/>
            <pc:sldMk cId="1779063618" sldId="301"/>
            <ac:spMk id="45" creationId="{AB320715-13DD-4757-808C-48958C1515D2}"/>
          </ac:spMkLst>
        </pc:spChg>
        <pc:spChg chg="del">
          <ac:chgData name="Iris Lade" userId="eafd8ca6dc86960c" providerId="LiveId" clId="{27D2FF6A-2D3C-4E49-B109-84446CEC4070}" dt="2020-05-21T14:45:49.636" v="1405" actId="478"/>
          <ac:spMkLst>
            <pc:docMk/>
            <pc:sldMk cId="1779063618" sldId="301"/>
            <ac:spMk id="46" creationId="{1E000150-25D2-4700-A1BA-9B73A54895D2}"/>
          </ac:spMkLst>
        </pc:spChg>
        <pc:spChg chg="del">
          <ac:chgData name="Iris Lade" userId="eafd8ca6dc86960c" providerId="LiveId" clId="{27D2FF6A-2D3C-4E49-B109-84446CEC4070}" dt="2020-05-21T14:45:49.636" v="1405" actId="478"/>
          <ac:spMkLst>
            <pc:docMk/>
            <pc:sldMk cId="1779063618" sldId="301"/>
            <ac:spMk id="47" creationId="{6EBE7199-E351-4C3C-997C-F7695E65286D}"/>
          </ac:spMkLst>
        </pc:spChg>
        <pc:spChg chg="del">
          <ac:chgData name="Iris Lade" userId="eafd8ca6dc86960c" providerId="LiveId" clId="{27D2FF6A-2D3C-4E49-B109-84446CEC4070}" dt="2020-05-21T14:45:49.636" v="1405" actId="478"/>
          <ac:spMkLst>
            <pc:docMk/>
            <pc:sldMk cId="1779063618" sldId="301"/>
            <ac:spMk id="48" creationId="{DFDD0868-742D-4CAD-8E00-8764F5BA21BD}"/>
          </ac:spMkLst>
        </pc:spChg>
        <pc:spChg chg="del">
          <ac:chgData name="Iris Lade" userId="eafd8ca6dc86960c" providerId="LiveId" clId="{27D2FF6A-2D3C-4E49-B109-84446CEC4070}" dt="2020-05-21T14:45:49.636" v="1405" actId="478"/>
          <ac:spMkLst>
            <pc:docMk/>
            <pc:sldMk cId="1779063618" sldId="301"/>
            <ac:spMk id="52" creationId="{8F17E8C0-B0E2-4010-A1BA-FE64FCE3F498}"/>
          </ac:spMkLst>
        </pc:spChg>
        <pc:spChg chg="mod ord">
          <ac:chgData name="Iris Lade" userId="eafd8ca6dc86960c" providerId="LiveId" clId="{27D2FF6A-2D3C-4E49-B109-84446CEC4070}" dt="2020-05-21T14:57:06.386" v="1735" actId="1076"/>
          <ac:spMkLst>
            <pc:docMk/>
            <pc:sldMk cId="1779063618" sldId="301"/>
            <ac:spMk id="55" creationId="{253D6C76-2609-4441-8D30-2983CF3A1908}"/>
          </ac:spMkLst>
        </pc:spChg>
        <pc:spChg chg="del mod">
          <ac:chgData name="Iris Lade" userId="eafd8ca6dc86960c" providerId="LiveId" clId="{27D2FF6A-2D3C-4E49-B109-84446CEC4070}" dt="2020-05-21T14:45:55.979" v="1408" actId="478"/>
          <ac:spMkLst>
            <pc:docMk/>
            <pc:sldMk cId="1779063618" sldId="301"/>
            <ac:spMk id="56" creationId="{658D3BC7-814C-45C9-8F03-A2C259A97678}"/>
          </ac:spMkLst>
        </pc:spChg>
        <pc:spChg chg="del">
          <ac:chgData name="Iris Lade" userId="eafd8ca6dc86960c" providerId="LiveId" clId="{27D2FF6A-2D3C-4E49-B109-84446CEC4070}" dt="2020-05-21T14:45:49.636" v="1405" actId="478"/>
          <ac:spMkLst>
            <pc:docMk/>
            <pc:sldMk cId="1779063618" sldId="301"/>
            <ac:spMk id="58" creationId="{73FE6E18-6627-4AD1-AE01-F0C497DB1A03}"/>
          </ac:spMkLst>
        </pc:spChg>
        <pc:spChg chg="add del">
          <ac:chgData name="Iris Lade" userId="eafd8ca6dc86960c" providerId="LiveId" clId="{27D2FF6A-2D3C-4E49-B109-84446CEC4070}" dt="2020-05-21T14:50:54.942" v="1549" actId="26606"/>
          <ac:spMkLst>
            <pc:docMk/>
            <pc:sldMk cId="1779063618" sldId="301"/>
            <ac:spMk id="60" creationId="{A2AEA782-0EA4-42E9-871D-7401D6A09739}"/>
          </ac:spMkLst>
        </pc:spChg>
        <pc:spChg chg="del">
          <ac:chgData name="Iris Lade" userId="eafd8ca6dc86960c" providerId="LiveId" clId="{27D2FF6A-2D3C-4E49-B109-84446CEC4070}" dt="2020-05-21T14:45:49.636" v="1405" actId="478"/>
          <ac:spMkLst>
            <pc:docMk/>
            <pc:sldMk cId="1779063618" sldId="301"/>
            <ac:spMk id="61" creationId="{3433AAF8-DA22-47D6-96ED-BD1019378AB7}"/>
          </ac:spMkLst>
        </pc:spChg>
        <pc:spChg chg="add del">
          <ac:chgData name="Iris Lade" userId="eafd8ca6dc86960c" providerId="LiveId" clId="{27D2FF6A-2D3C-4E49-B109-84446CEC4070}" dt="2020-05-21T14:50:54.942" v="1549" actId="26606"/>
          <ac:spMkLst>
            <pc:docMk/>
            <pc:sldMk cId="1779063618" sldId="301"/>
            <ac:spMk id="63" creationId="{B0992639-1CDA-4FE6-BB95-E13221490740}"/>
          </ac:spMkLst>
        </pc:spChg>
        <pc:spChg chg="add mod">
          <ac:chgData name="Iris Lade" userId="eafd8ca6dc86960c" providerId="LiveId" clId="{27D2FF6A-2D3C-4E49-B109-84446CEC4070}" dt="2020-05-21T14:51:27.168" v="1576" actId="1076"/>
          <ac:spMkLst>
            <pc:docMk/>
            <pc:sldMk cId="1779063618" sldId="301"/>
            <ac:spMk id="65" creationId="{D854D786-CA4F-4AED-9A59-4972B2414334}"/>
          </ac:spMkLst>
        </pc:spChg>
        <pc:spChg chg="add mod">
          <ac:chgData name="Iris Lade" userId="eafd8ca6dc86960c" providerId="LiveId" clId="{27D2FF6A-2D3C-4E49-B109-84446CEC4070}" dt="2020-05-22T07:26:43.966" v="1863" actId="790"/>
          <ac:spMkLst>
            <pc:docMk/>
            <pc:sldMk cId="1779063618" sldId="301"/>
            <ac:spMk id="66" creationId="{A3CF58A9-7308-4068-A05C-4E98B19FBE63}"/>
          </ac:spMkLst>
        </pc:spChg>
        <pc:spChg chg="add mod">
          <ac:chgData name="Iris Lade" userId="eafd8ca6dc86960c" providerId="LiveId" clId="{27D2FF6A-2D3C-4E49-B109-84446CEC4070}" dt="2020-05-21T14:58:29.534" v="1768" actId="14100"/>
          <ac:spMkLst>
            <pc:docMk/>
            <pc:sldMk cId="1779063618" sldId="301"/>
            <ac:spMk id="67" creationId="{EE3B61C1-B118-4C1C-92C5-7BD094A49E05}"/>
          </ac:spMkLst>
        </pc:spChg>
        <pc:spChg chg="del">
          <ac:chgData name="Iris Lade" userId="eafd8ca6dc86960c" providerId="LiveId" clId="{27D2FF6A-2D3C-4E49-B109-84446CEC4070}" dt="2020-05-21T14:45:49.636" v="1405" actId="478"/>
          <ac:spMkLst>
            <pc:docMk/>
            <pc:sldMk cId="1779063618" sldId="301"/>
            <ac:spMk id="75" creationId="{4482721E-1918-4135-93FE-83B5DF172773}"/>
          </ac:spMkLst>
        </pc:spChg>
        <pc:spChg chg="del">
          <ac:chgData name="Iris Lade" userId="eafd8ca6dc86960c" providerId="LiveId" clId="{27D2FF6A-2D3C-4E49-B109-84446CEC4070}" dt="2020-05-21T14:45:49.636" v="1405" actId="478"/>
          <ac:spMkLst>
            <pc:docMk/>
            <pc:sldMk cId="1779063618" sldId="301"/>
            <ac:spMk id="76" creationId="{99F894AE-9A4C-4FA6-B317-3A1A9E6320A2}"/>
          </ac:spMkLst>
        </pc:spChg>
        <pc:grpChg chg="del">
          <ac:chgData name="Iris Lade" userId="eafd8ca6dc86960c" providerId="LiveId" clId="{27D2FF6A-2D3C-4E49-B109-84446CEC4070}" dt="2020-05-21T14:45:49.636" v="1405" actId="478"/>
          <ac:grpSpMkLst>
            <pc:docMk/>
            <pc:sldMk cId="1779063618" sldId="301"/>
            <ac:grpSpMk id="11" creationId="{5FC4EA42-81EA-45A3-96DD-69D72F5E1F53}"/>
          </ac:grpSpMkLst>
        </pc:grpChg>
        <pc:grpChg chg="del">
          <ac:chgData name="Iris Lade" userId="eafd8ca6dc86960c" providerId="LiveId" clId="{27D2FF6A-2D3C-4E49-B109-84446CEC4070}" dt="2020-05-21T14:45:49.636" v="1405" actId="478"/>
          <ac:grpSpMkLst>
            <pc:docMk/>
            <pc:sldMk cId="1779063618" sldId="301"/>
            <ac:grpSpMk id="12" creationId="{4709E03C-E21E-4868-B50E-6284E06AAEB1}"/>
          </ac:grpSpMkLst>
        </pc:grpChg>
        <pc:grpChg chg="del">
          <ac:chgData name="Iris Lade" userId="eafd8ca6dc86960c" providerId="LiveId" clId="{27D2FF6A-2D3C-4E49-B109-84446CEC4070}" dt="2020-05-21T14:45:49.636" v="1405" actId="478"/>
          <ac:grpSpMkLst>
            <pc:docMk/>
            <pc:sldMk cId="1779063618" sldId="301"/>
            <ac:grpSpMk id="16" creationId="{12281421-3445-4B76-A573-D904C4ADAF67}"/>
          </ac:grpSpMkLst>
        </pc:grpChg>
        <pc:grpChg chg="del">
          <ac:chgData name="Iris Lade" userId="eafd8ca6dc86960c" providerId="LiveId" clId="{27D2FF6A-2D3C-4E49-B109-84446CEC4070}" dt="2020-05-21T14:45:49.636" v="1405" actId="478"/>
          <ac:grpSpMkLst>
            <pc:docMk/>
            <pc:sldMk cId="1779063618" sldId="301"/>
            <ac:grpSpMk id="20" creationId="{5A3D65E8-F95D-47EC-926B-7404383A9040}"/>
          </ac:grpSpMkLst>
        </pc:grpChg>
        <pc:grpChg chg="del">
          <ac:chgData name="Iris Lade" userId="eafd8ca6dc86960c" providerId="LiveId" clId="{27D2FF6A-2D3C-4E49-B109-84446CEC4070}" dt="2020-05-21T14:45:49.636" v="1405" actId="478"/>
          <ac:grpSpMkLst>
            <pc:docMk/>
            <pc:sldMk cId="1779063618" sldId="301"/>
            <ac:grpSpMk id="24" creationId="{ADBEB79C-7049-4532-85C0-28E4E2EFD5B6}"/>
          </ac:grpSpMkLst>
        </pc:grpChg>
        <pc:picChg chg="add mod ord">
          <ac:chgData name="Iris Lade" userId="eafd8ca6dc86960c" providerId="LiveId" clId="{27D2FF6A-2D3C-4E49-B109-84446CEC4070}" dt="2020-05-21T14:52:03.755" v="1585" actId="1076"/>
          <ac:picMkLst>
            <pc:docMk/>
            <pc:sldMk cId="1779063618" sldId="301"/>
            <ac:picMk id="6" creationId="{868285D6-1287-410F-81A6-C3EFA0F38554}"/>
          </ac:picMkLst>
        </pc:picChg>
        <pc:picChg chg="add mod">
          <ac:chgData name="Iris Lade" userId="eafd8ca6dc86960c" providerId="LiveId" clId="{27D2FF6A-2D3C-4E49-B109-84446CEC4070}" dt="2020-05-21T14:51:48.415" v="1580" actId="14861"/>
          <ac:picMkLst>
            <pc:docMk/>
            <pc:sldMk cId="1779063618" sldId="301"/>
            <ac:picMk id="49" creationId="{FCC4291D-85EA-46D7-9F88-253D310B3C4C}"/>
          </ac:picMkLst>
        </pc:picChg>
        <pc:cxnChg chg="del">
          <ac:chgData name="Iris Lade" userId="eafd8ca6dc86960c" providerId="LiveId" clId="{27D2FF6A-2D3C-4E49-B109-84446CEC4070}" dt="2020-05-21T14:45:57.949" v="1409" actId="478"/>
          <ac:cxnSpMkLst>
            <pc:docMk/>
            <pc:sldMk cId="1779063618" sldId="301"/>
            <ac:cxnSpMk id="7" creationId="{98854521-D2AF-4E0A-B2EB-260C4EB3778D}"/>
          </ac:cxnSpMkLst>
        </pc:cxnChg>
        <pc:cxnChg chg="del mod">
          <ac:chgData name="Iris Lade" userId="eafd8ca6dc86960c" providerId="LiveId" clId="{27D2FF6A-2D3C-4E49-B109-84446CEC4070}" dt="2020-05-21T14:45:49.636" v="1405" actId="478"/>
          <ac:cxnSpMkLst>
            <pc:docMk/>
            <pc:sldMk cId="1779063618" sldId="301"/>
            <ac:cxnSpMk id="29" creationId="{B3B87AE2-355D-452F-80B6-9FBA0C3F26F2}"/>
          </ac:cxnSpMkLst>
        </pc:cxnChg>
        <pc:cxnChg chg="del">
          <ac:chgData name="Iris Lade" userId="eafd8ca6dc86960c" providerId="LiveId" clId="{27D2FF6A-2D3C-4E49-B109-84446CEC4070}" dt="2020-05-21T14:45:49.636" v="1405" actId="478"/>
          <ac:cxnSpMkLst>
            <pc:docMk/>
            <pc:sldMk cId="1779063618" sldId="301"/>
            <ac:cxnSpMk id="30" creationId="{1B0B56E0-DCAD-47CD-98D1-E195818BC1A1}"/>
          </ac:cxnSpMkLst>
        </pc:cxnChg>
        <pc:cxnChg chg="del">
          <ac:chgData name="Iris Lade" userId="eafd8ca6dc86960c" providerId="LiveId" clId="{27D2FF6A-2D3C-4E49-B109-84446CEC4070}" dt="2020-05-21T14:45:49.636" v="1405" actId="478"/>
          <ac:cxnSpMkLst>
            <pc:docMk/>
            <pc:sldMk cId="1779063618" sldId="301"/>
            <ac:cxnSpMk id="31" creationId="{955C8992-9DE3-4B84-94C1-8026D7D22305}"/>
          </ac:cxnSpMkLst>
        </pc:cxnChg>
        <pc:cxnChg chg="del">
          <ac:chgData name="Iris Lade" userId="eafd8ca6dc86960c" providerId="LiveId" clId="{27D2FF6A-2D3C-4E49-B109-84446CEC4070}" dt="2020-05-21T14:45:49.636" v="1405" actId="478"/>
          <ac:cxnSpMkLst>
            <pc:docMk/>
            <pc:sldMk cId="1779063618" sldId="301"/>
            <ac:cxnSpMk id="32" creationId="{8630CD87-2EA1-415F-B3F9-53FBBAEE4640}"/>
          </ac:cxnSpMkLst>
        </pc:cxnChg>
        <pc:cxnChg chg="del">
          <ac:chgData name="Iris Lade" userId="eafd8ca6dc86960c" providerId="LiveId" clId="{27D2FF6A-2D3C-4E49-B109-84446CEC4070}" dt="2020-05-21T14:45:49.636" v="1405" actId="478"/>
          <ac:cxnSpMkLst>
            <pc:docMk/>
            <pc:sldMk cId="1779063618" sldId="301"/>
            <ac:cxnSpMk id="33" creationId="{8F9D4181-D957-4249-9F61-9E1EC29ACFB2}"/>
          </ac:cxnSpMkLst>
        </pc:cxnChg>
        <pc:cxnChg chg="del">
          <ac:chgData name="Iris Lade" userId="eafd8ca6dc86960c" providerId="LiveId" clId="{27D2FF6A-2D3C-4E49-B109-84446CEC4070}" dt="2020-05-21T14:45:49.636" v="1405" actId="478"/>
          <ac:cxnSpMkLst>
            <pc:docMk/>
            <pc:sldMk cId="1779063618" sldId="301"/>
            <ac:cxnSpMk id="50" creationId="{3B7D93D6-958B-41B1-9F0A-D252E7BC47EF}"/>
          </ac:cxnSpMkLst>
        </pc:cxnChg>
        <pc:cxnChg chg="del">
          <ac:chgData name="Iris Lade" userId="eafd8ca6dc86960c" providerId="LiveId" clId="{27D2FF6A-2D3C-4E49-B109-84446CEC4070}" dt="2020-05-21T14:45:49.636" v="1405" actId="478"/>
          <ac:cxnSpMkLst>
            <pc:docMk/>
            <pc:sldMk cId="1779063618" sldId="301"/>
            <ac:cxnSpMk id="53" creationId="{A21CA115-D9CF-46DC-9530-0AFB358E6B8A}"/>
          </ac:cxnSpMkLst>
        </pc:cxnChg>
        <pc:cxnChg chg="del">
          <ac:chgData name="Iris Lade" userId="eafd8ca6dc86960c" providerId="LiveId" clId="{27D2FF6A-2D3C-4E49-B109-84446CEC4070}" dt="2020-05-21T14:45:49.636" v="1405" actId="478"/>
          <ac:cxnSpMkLst>
            <pc:docMk/>
            <pc:sldMk cId="1779063618" sldId="301"/>
            <ac:cxnSpMk id="57" creationId="{B59D3F3A-5DA8-46C4-A667-B0F39337291C}"/>
          </ac:cxnSpMkLst>
        </pc:cxnChg>
        <pc:cxnChg chg="del">
          <ac:chgData name="Iris Lade" userId="eafd8ca6dc86960c" providerId="LiveId" clId="{27D2FF6A-2D3C-4E49-B109-84446CEC4070}" dt="2020-05-21T14:45:49.636" v="1405" actId="478"/>
          <ac:cxnSpMkLst>
            <pc:docMk/>
            <pc:sldMk cId="1779063618" sldId="301"/>
            <ac:cxnSpMk id="59" creationId="{0FD901FF-9507-4470-A3A1-57F882C2D9DE}"/>
          </ac:cxnSpMkLst>
        </pc:cxnChg>
        <pc:cxnChg chg="del">
          <ac:chgData name="Iris Lade" userId="eafd8ca6dc86960c" providerId="LiveId" clId="{27D2FF6A-2D3C-4E49-B109-84446CEC4070}" dt="2020-05-21T14:45:49.636" v="1405" actId="478"/>
          <ac:cxnSpMkLst>
            <pc:docMk/>
            <pc:sldMk cId="1779063618" sldId="301"/>
            <ac:cxnSpMk id="62" creationId="{0B53DFDE-B732-453C-932D-8700C490847F}"/>
          </ac:cxnSpMkLst>
        </pc:cxnChg>
        <pc:cxnChg chg="del">
          <ac:chgData name="Iris Lade" userId="eafd8ca6dc86960c" providerId="LiveId" clId="{27D2FF6A-2D3C-4E49-B109-84446CEC4070}" dt="2020-05-21T14:45:49.636" v="1405" actId="478"/>
          <ac:cxnSpMkLst>
            <pc:docMk/>
            <pc:sldMk cId="1779063618" sldId="301"/>
            <ac:cxnSpMk id="74" creationId="{3BF19C19-98A3-4B47-8542-AA1E6D77B6B3}"/>
          </ac:cxnSpMkLst>
        </pc:cxnChg>
      </pc:sldChg>
      <pc:sldChg chg="add del">
        <pc:chgData name="Iris Lade" userId="eafd8ca6dc86960c" providerId="LiveId" clId="{27D2FF6A-2D3C-4E49-B109-84446CEC4070}" dt="2020-05-21T14:49:41.650" v="1526" actId="2696"/>
        <pc:sldMkLst>
          <pc:docMk/>
          <pc:sldMk cId="433348777" sldId="302"/>
        </pc:sldMkLst>
      </pc:sldChg>
    </pc:docChg>
  </pc:docChgLst>
  <pc:docChgLst>
    <pc:chgData name="Iris Lade" userId="eafd8ca6dc86960c" providerId="LiveId" clId="{7DB5EA45-9291-403B-B387-5035F569DA82}"/>
    <pc:docChg chg="undo custSel mod addSld delSld modSld sldOrd">
      <pc:chgData name="Iris Lade" userId="eafd8ca6dc86960c" providerId="LiveId" clId="{7DB5EA45-9291-403B-B387-5035F569DA82}" dt="2020-05-18T18:17:53.107" v="1876" actId="1076"/>
      <pc:docMkLst>
        <pc:docMk/>
      </pc:docMkLst>
      <pc:sldChg chg="modSp">
        <pc:chgData name="Iris Lade" userId="eafd8ca6dc86960c" providerId="LiveId" clId="{7DB5EA45-9291-403B-B387-5035F569DA82}" dt="2020-05-18T18:17:53.107" v="1876" actId="1076"/>
        <pc:sldMkLst>
          <pc:docMk/>
          <pc:sldMk cId="2458997324" sldId="256"/>
        </pc:sldMkLst>
        <pc:spChg chg="mod">
          <ac:chgData name="Iris Lade" userId="eafd8ca6dc86960c" providerId="LiveId" clId="{7DB5EA45-9291-403B-B387-5035F569DA82}" dt="2020-05-18T18:17:53.107" v="1876" actId="1076"/>
          <ac:spMkLst>
            <pc:docMk/>
            <pc:sldMk cId="2458997324" sldId="256"/>
            <ac:spMk id="3" creationId="{422815B9-C3C8-4F14-AFC9-FF2E5EAC2BE4}"/>
          </ac:spMkLst>
        </pc:spChg>
      </pc:sldChg>
      <pc:sldChg chg="modSp">
        <pc:chgData name="Iris Lade" userId="eafd8ca6dc86960c" providerId="LiveId" clId="{7DB5EA45-9291-403B-B387-5035F569DA82}" dt="2020-05-18T18:15:33.541" v="1875" actId="122"/>
        <pc:sldMkLst>
          <pc:docMk/>
          <pc:sldMk cId="3380069188" sldId="267"/>
        </pc:sldMkLst>
        <pc:spChg chg="mod">
          <ac:chgData name="Iris Lade" userId="eafd8ca6dc86960c" providerId="LiveId" clId="{7DB5EA45-9291-403B-B387-5035F569DA82}" dt="2020-05-18T18:15:33.541" v="1875" actId="122"/>
          <ac:spMkLst>
            <pc:docMk/>
            <pc:sldMk cId="3380069188" sldId="267"/>
            <ac:spMk id="5" creationId="{CD6356A0-313E-4413-8310-DA6B447E6BFB}"/>
          </ac:spMkLst>
        </pc:spChg>
      </pc:sldChg>
      <pc:sldChg chg="modSp">
        <pc:chgData name="Iris Lade" userId="eafd8ca6dc86960c" providerId="LiveId" clId="{7DB5EA45-9291-403B-B387-5035F569DA82}" dt="2020-05-18T18:15:20.846" v="1874" actId="207"/>
        <pc:sldMkLst>
          <pc:docMk/>
          <pc:sldMk cId="1543196640" sldId="270"/>
        </pc:sldMkLst>
        <pc:picChg chg="mod">
          <ac:chgData name="Iris Lade" userId="eafd8ca6dc86960c" providerId="LiveId" clId="{7DB5EA45-9291-403B-B387-5035F569DA82}" dt="2020-05-18T18:15:20.846" v="1874" actId="207"/>
          <ac:picMkLst>
            <pc:docMk/>
            <pc:sldMk cId="1543196640" sldId="270"/>
            <ac:picMk id="8" creationId="{E264AAAF-E41B-4C65-91A8-69ABCF6CC00E}"/>
          </ac:picMkLst>
        </pc:picChg>
      </pc:sldChg>
      <pc:sldChg chg="modSp">
        <pc:chgData name="Iris Lade" userId="eafd8ca6dc86960c" providerId="LiveId" clId="{7DB5EA45-9291-403B-B387-5035F569DA82}" dt="2020-05-18T16:53:08.256" v="250" actId="27636"/>
        <pc:sldMkLst>
          <pc:docMk/>
          <pc:sldMk cId="341986916" sldId="279"/>
        </pc:sldMkLst>
        <pc:spChg chg="mod">
          <ac:chgData name="Iris Lade" userId="eafd8ca6dc86960c" providerId="LiveId" clId="{7DB5EA45-9291-403B-B387-5035F569DA82}" dt="2020-05-18T16:53:08.256" v="250" actId="27636"/>
          <ac:spMkLst>
            <pc:docMk/>
            <pc:sldMk cId="341986916" sldId="279"/>
            <ac:spMk id="10" creationId="{DBC25BD4-ABD7-4F4B-B2EC-64C88C86A543}"/>
          </ac:spMkLst>
        </pc:spChg>
      </pc:sldChg>
      <pc:sldChg chg="modSp add">
        <pc:chgData name="Iris Lade" userId="eafd8ca6dc86960c" providerId="LiveId" clId="{7DB5EA45-9291-403B-B387-5035F569DA82}" dt="2020-05-18T17:31:42.196" v="255" actId="113"/>
        <pc:sldMkLst>
          <pc:docMk/>
          <pc:sldMk cId="491708331" sldId="280"/>
        </pc:sldMkLst>
        <pc:spChg chg="mod">
          <ac:chgData name="Iris Lade" userId="eafd8ca6dc86960c" providerId="LiveId" clId="{7DB5EA45-9291-403B-B387-5035F569DA82}" dt="2020-05-18T17:31:42.196" v="255" actId="113"/>
          <ac:spMkLst>
            <pc:docMk/>
            <pc:sldMk cId="491708331" sldId="280"/>
            <ac:spMk id="2" creationId="{63054AA8-4549-482A-8574-AA8EDE90DDC5}"/>
          </ac:spMkLst>
        </pc:spChg>
        <pc:spChg chg="mod">
          <ac:chgData name="Iris Lade" userId="eafd8ca6dc86960c" providerId="LiveId" clId="{7DB5EA45-9291-403B-B387-5035F569DA82}" dt="2020-05-18T17:31:39.225" v="254" actId="207"/>
          <ac:spMkLst>
            <pc:docMk/>
            <pc:sldMk cId="491708331" sldId="280"/>
            <ac:spMk id="3" creationId="{0A98D1C6-42DB-483C-937B-F88EF03D9AAC}"/>
          </ac:spMkLst>
        </pc:spChg>
      </pc:sldChg>
      <pc:sldChg chg="add">
        <pc:chgData name="Iris Lade" userId="eafd8ca6dc86960c" providerId="LiveId" clId="{7DB5EA45-9291-403B-B387-5035F569DA82}" dt="2020-05-18T17:31:54.797" v="256"/>
        <pc:sldMkLst>
          <pc:docMk/>
          <pc:sldMk cId="850124613" sldId="281"/>
        </pc:sldMkLst>
      </pc:sldChg>
      <pc:sldChg chg="addSp delSp modSp add mod ord setBg">
        <pc:chgData name="Iris Lade" userId="eafd8ca6dc86960c" providerId="LiveId" clId="{7DB5EA45-9291-403B-B387-5035F569DA82}" dt="2020-05-18T18:14:35.044" v="1873" actId="26606"/>
        <pc:sldMkLst>
          <pc:docMk/>
          <pc:sldMk cId="2077320231" sldId="282"/>
        </pc:sldMkLst>
        <pc:spChg chg="mod">
          <ac:chgData name="Iris Lade" userId="eafd8ca6dc86960c" providerId="LiveId" clId="{7DB5EA45-9291-403B-B387-5035F569DA82}" dt="2020-05-18T18:14:35.044" v="1873" actId="26606"/>
          <ac:spMkLst>
            <pc:docMk/>
            <pc:sldMk cId="2077320231" sldId="282"/>
            <ac:spMk id="2" creationId="{63054AA8-4549-482A-8574-AA8EDE90DDC5}"/>
          </ac:spMkLst>
        </pc:spChg>
        <pc:spChg chg="mod ord">
          <ac:chgData name="Iris Lade" userId="eafd8ca6dc86960c" providerId="LiveId" clId="{7DB5EA45-9291-403B-B387-5035F569DA82}" dt="2020-05-18T18:14:35.044" v="1873" actId="26606"/>
          <ac:spMkLst>
            <pc:docMk/>
            <pc:sldMk cId="2077320231" sldId="282"/>
            <ac:spMk id="3" creationId="{0A98D1C6-42DB-483C-937B-F88EF03D9AAC}"/>
          </ac:spMkLst>
        </pc:spChg>
        <pc:spChg chg="add del">
          <ac:chgData name="Iris Lade" userId="eafd8ca6dc86960c" providerId="LiveId" clId="{7DB5EA45-9291-403B-B387-5035F569DA82}" dt="2020-05-18T18:14:35.034" v="1872" actId="26606"/>
          <ac:spMkLst>
            <pc:docMk/>
            <pc:sldMk cId="2077320231" sldId="282"/>
            <ac:spMk id="14" creationId="{2B566528-1B12-4246-9431-5C2D7D081168}"/>
          </ac:spMkLst>
        </pc:spChg>
        <pc:grpChg chg="add del">
          <ac:chgData name="Iris Lade" userId="eafd8ca6dc86960c" providerId="LiveId" clId="{7DB5EA45-9291-403B-B387-5035F569DA82}" dt="2020-05-18T18:14:35.034" v="1872" actId="26606"/>
          <ac:grpSpMkLst>
            <pc:docMk/>
            <pc:sldMk cId="2077320231" sldId="282"/>
            <ac:grpSpMk id="11" creationId="{FA366754-A2F4-475B-8217-AB06F5F15F36}"/>
          </ac:grpSpMkLst>
        </pc:grpChg>
        <pc:grpChg chg="add del">
          <ac:chgData name="Iris Lade" userId="eafd8ca6dc86960c" providerId="LiveId" clId="{7DB5EA45-9291-403B-B387-5035F569DA82}" dt="2020-05-18T18:14:35.034" v="1872" actId="26606"/>
          <ac:grpSpMkLst>
            <pc:docMk/>
            <pc:sldMk cId="2077320231" sldId="282"/>
            <ac:grpSpMk id="15" creationId="{828A5161-06F1-46CF-8AD7-844680A59E13}"/>
          </ac:grpSpMkLst>
        </pc:grpChg>
        <pc:picChg chg="add mod">
          <ac:chgData name="Iris Lade" userId="eafd8ca6dc86960c" providerId="LiveId" clId="{7DB5EA45-9291-403B-B387-5035F569DA82}" dt="2020-05-18T18:14:35.044" v="1873" actId="26606"/>
          <ac:picMkLst>
            <pc:docMk/>
            <pc:sldMk cId="2077320231" sldId="282"/>
            <ac:picMk id="4" creationId="{316E66A9-B1C9-4A06-9C59-3F19ED9C3537}"/>
          </ac:picMkLst>
        </pc:picChg>
        <pc:cxnChg chg="add del">
          <ac:chgData name="Iris Lade" userId="eafd8ca6dc86960c" providerId="LiveId" clId="{7DB5EA45-9291-403B-B387-5035F569DA82}" dt="2020-05-18T18:14:30.669" v="1870" actId="26606"/>
          <ac:cxnSpMkLst>
            <pc:docMk/>
            <pc:sldMk cId="2077320231" sldId="282"/>
            <ac:cxnSpMk id="9" creationId="{39B7FDC9-F0CE-43A7-9F2A-83DD09DC3453}"/>
          </ac:cxnSpMkLst>
        </pc:cxnChg>
        <pc:cxnChg chg="add">
          <ac:chgData name="Iris Lade" userId="eafd8ca6dc86960c" providerId="LiveId" clId="{7DB5EA45-9291-403B-B387-5035F569DA82}" dt="2020-05-18T18:14:35.044" v="1873" actId="26606"/>
          <ac:cxnSpMkLst>
            <pc:docMk/>
            <pc:sldMk cId="2077320231" sldId="282"/>
            <ac:cxnSpMk id="19" creationId="{39B7FDC9-F0CE-43A7-9F2A-83DD09DC3453}"/>
          </ac:cxnSpMkLst>
        </pc:cxnChg>
      </pc:sldChg>
      <pc:sldChg chg="addSp modSp add">
        <pc:chgData name="Iris Lade" userId="eafd8ca6dc86960c" providerId="LiveId" clId="{7DB5EA45-9291-403B-B387-5035F569DA82}" dt="2020-05-18T18:14:12.527" v="1866"/>
        <pc:sldMkLst>
          <pc:docMk/>
          <pc:sldMk cId="951096038" sldId="283"/>
        </pc:sldMkLst>
        <pc:spChg chg="mod">
          <ac:chgData name="Iris Lade" userId="eafd8ca6dc86960c" providerId="LiveId" clId="{7DB5EA45-9291-403B-B387-5035F569DA82}" dt="2020-05-18T17:43:33.384" v="705" actId="20577"/>
          <ac:spMkLst>
            <pc:docMk/>
            <pc:sldMk cId="951096038" sldId="283"/>
            <ac:spMk id="2" creationId="{63054AA8-4549-482A-8574-AA8EDE90DDC5}"/>
          </ac:spMkLst>
        </pc:spChg>
        <pc:spChg chg="mod">
          <ac:chgData name="Iris Lade" userId="eafd8ca6dc86960c" providerId="LiveId" clId="{7DB5EA45-9291-403B-B387-5035F569DA82}" dt="2020-05-18T18:11:01.185" v="1600" actId="20577"/>
          <ac:spMkLst>
            <pc:docMk/>
            <pc:sldMk cId="951096038" sldId="283"/>
            <ac:spMk id="3" creationId="{0A98D1C6-42DB-483C-937B-F88EF03D9AAC}"/>
          </ac:spMkLst>
        </pc:spChg>
        <pc:picChg chg="add">
          <ac:chgData name="Iris Lade" userId="eafd8ca6dc86960c" providerId="LiveId" clId="{7DB5EA45-9291-403B-B387-5035F569DA82}" dt="2020-05-18T18:14:12.527" v="1866"/>
          <ac:picMkLst>
            <pc:docMk/>
            <pc:sldMk cId="951096038" sldId="283"/>
            <ac:picMk id="4" creationId="{22D2D530-D65D-4898-ACCF-FAE404403118}"/>
          </ac:picMkLst>
        </pc:picChg>
      </pc:sldChg>
      <pc:sldChg chg="addSp modSp add">
        <pc:chgData name="Iris Lade" userId="eafd8ca6dc86960c" providerId="LiveId" clId="{7DB5EA45-9291-403B-B387-5035F569DA82}" dt="2020-05-18T18:14:15.198" v="1867"/>
        <pc:sldMkLst>
          <pc:docMk/>
          <pc:sldMk cId="1261296894" sldId="284"/>
        </pc:sldMkLst>
        <pc:spChg chg="mod">
          <ac:chgData name="Iris Lade" userId="eafd8ca6dc86960c" providerId="LiveId" clId="{7DB5EA45-9291-403B-B387-5035F569DA82}" dt="2020-05-18T18:07:26.062" v="1396" actId="20577"/>
          <ac:spMkLst>
            <pc:docMk/>
            <pc:sldMk cId="1261296894" sldId="284"/>
            <ac:spMk id="2" creationId="{63054AA8-4549-482A-8574-AA8EDE90DDC5}"/>
          </ac:spMkLst>
        </pc:spChg>
        <pc:spChg chg="mod">
          <ac:chgData name="Iris Lade" userId="eafd8ca6dc86960c" providerId="LiveId" clId="{7DB5EA45-9291-403B-B387-5035F569DA82}" dt="2020-05-18T18:11:54.716" v="1715" actId="20577"/>
          <ac:spMkLst>
            <pc:docMk/>
            <pc:sldMk cId="1261296894" sldId="284"/>
            <ac:spMk id="3" creationId="{0A98D1C6-42DB-483C-937B-F88EF03D9AAC}"/>
          </ac:spMkLst>
        </pc:spChg>
        <pc:picChg chg="add">
          <ac:chgData name="Iris Lade" userId="eafd8ca6dc86960c" providerId="LiveId" clId="{7DB5EA45-9291-403B-B387-5035F569DA82}" dt="2020-05-18T18:14:15.198" v="1867"/>
          <ac:picMkLst>
            <pc:docMk/>
            <pc:sldMk cId="1261296894" sldId="284"/>
            <ac:picMk id="4" creationId="{51E4AFE4-7773-4B68-84D8-127B44438B48}"/>
          </ac:picMkLst>
        </pc:picChg>
      </pc:sldChg>
      <pc:sldChg chg="add del">
        <pc:chgData name="Iris Lade" userId="eafd8ca6dc86960c" providerId="LiveId" clId="{7DB5EA45-9291-403B-B387-5035F569DA82}" dt="2020-05-18T18:13:01.898" v="1717" actId="2696"/>
        <pc:sldMkLst>
          <pc:docMk/>
          <pc:sldMk cId="3931838143" sldId="285"/>
        </pc:sldMkLst>
      </pc:sldChg>
    </pc:docChg>
  </pc:docChgLst>
  <pc:docChgLst>
    <pc:chgData name="Iris Lade" userId="eafd8ca6dc86960c" providerId="LiveId" clId="{59431ABA-06CA-4357-AE06-665365EEA517}"/>
    <pc:docChg chg="undo custSel mod addSld delSld modSld">
      <pc:chgData name="Iris Lade" userId="eafd8ca6dc86960c" providerId="LiveId" clId="{59431ABA-06CA-4357-AE06-665365EEA517}" dt="2020-05-20T12:46:52.494" v="1059" actId="20577"/>
      <pc:docMkLst>
        <pc:docMk/>
      </pc:docMkLst>
      <pc:sldChg chg="modSp">
        <pc:chgData name="Iris Lade" userId="eafd8ca6dc86960c" providerId="LiveId" clId="{59431ABA-06CA-4357-AE06-665365EEA517}" dt="2020-05-20T12:43:21.118" v="1057" actId="20577"/>
        <pc:sldMkLst>
          <pc:docMk/>
          <pc:sldMk cId="1543196640" sldId="270"/>
        </pc:sldMkLst>
        <pc:spChg chg="mod">
          <ac:chgData name="Iris Lade" userId="eafd8ca6dc86960c" providerId="LiveId" clId="{59431ABA-06CA-4357-AE06-665365EEA517}" dt="2020-05-20T12:43:21.118" v="1057" actId="20577"/>
          <ac:spMkLst>
            <pc:docMk/>
            <pc:sldMk cId="1543196640" sldId="270"/>
            <ac:spMk id="3" creationId="{19719B42-B9A4-4E86-BA17-86A67DEB8E8F}"/>
          </ac:spMkLst>
        </pc:spChg>
      </pc:sldChg>
      <pc:sldChg chg="addSp delSp modSp">
        <pc:chgData name="Iris Lade" userId="eafd8ca6dc86960c" providerId="LiveId" clId="{59431ABA-06CA-4357-AE06-665365EEA517}" dt="2020-05-20T08:46:17.452" v="439" actId="790"/>
        <pc:sldMkLst>
          <pc:docMk/>
          <pc:sldMk cId="3871905351" sldId="274"/>
        </pc:sldMkLst>
        <pc:spChg chg="mod">
          <ac:chgData name="Iris Lade" userId="eafd8ca6dc86960c" providerId="LiveId" clId="{59431ABA-06CA-4357-AE06-665365EEA517}" dt="2020-05-20T08:41:51.382" v="166" actId="1076"/>
          <ac:spMkLst>
            <pc:docMk/>
            <pc:sldMk cId="3871905351" sldId="274"/>
            <ac:spMk id="3" creationId="{F378E999-9096-49AD-9261-18F3B0436989}"/>
          </ac:spMkLst>
        </pc:spChg>
        <pc:spChg chg="add del mod">
          <ac:chgData name="Iris Lade" userId="eafd8ca6dc86960c" providerId="LiveId" clId="{59431ABA-06CA-4357-AE06-665365EEA517}" dt="2020-05-20T08:42:52.250" v="214"/>
          <ac:spMkLst>
            <pc:docMk/>
            <pc:sldMk cId="3871905351" sldId="274"/>
            <ac:spMk id="4" creationId="{58945B97-F8EE-4C60-B10A-45DDE14E8EB6}"/>
          </ac:spMkLst>
        </pc:spChg>
        <pc:spChg chg="add mod">
          <ac:chgData name="Iris Lade" userId="eafd8ca6dc86960c" providerId="LiveId" clId="{59431ABA-06CA-4357-AE06-665365EEA517}" dt="2020-05-20T08:45:39.620" v="436" actId="20577"/>
          <ac:spMkLst>
            <pc:docMk/>
            <pc:sldMk cId="3871905351" sldId="274"/>
            <ac:spMk id="8" creationId="{AA58F89F-4325-4AAA-BEFB-5D34646CE307}"/>
          </ac:spMkLst>
        </pc:spChg>
        <pc:spChg chg="mod">
          <ac:chgData name="Iris Lade" userId="eafd8ca6dc86960c" providerId="LiveId" clId="{59431ABA-06CA-4357-AE06-665365EEA517}" dt="2020-05-20T08:46:17.452" v="439" actId="790"/>
          <ac:spMkLst>
            <pc:docMk/>
            <pc:sldMk cId="3871905351" sldId="274"/>
            <ac:spMk id="10" creationId="{DBC25BD4-ABD7-4F4B-B2EC-64C88C86A543}"/>
          </ac:spMkLst>
        </pc:spChg>
        <pc:picChg chg="mod">
          <ac:chgData name="Iris Lade" userId="eafd8ca6dc86960c" providerId="LiveId" clId="{59431ABA-06CA-4357-AE06-665365EEA517}" dt="2020-05-20T08:41:51.382" v="166" actId="1076"/>
          <ac:picMkLst>
            <pc:docMk/>
            <pc:sldMk cId="3871905351" sldId="274"/>
            <ac:picMk id="6" creationId="{564878B6-B544-424A-B93F-E20CE7A3CE9A}"/>
          </ac:picMkLst>
        </pc:picChg>
      </pc:sldChg>
      <pc:sldChg chg="modSp">
        <pc:chgData name="Iris Lade" userId="eafd8ca6dc86960c" providerId="LiveId" clId="{59431ABA-06CA-4357-AE06-665365EEA517}" dt="2020-05-20T12:10:16.467" v="907" actId="20577"/>
        <pc:sldMkLst>
          <pc:docMk/>
          <pc:sldMk cId="4188888878" sldId="275"/>
        </pc:sldMkLst>
        <pc:spChg chg="mod">
          <ac:chgData name="Iris Lade" userId="eafd8ca6dc86960c" providerId="LiveId" clId="{59431ABA-06CA-4357-AE06-665365EEA517}" dt="2020-05-20T08:40:16.391" v="162" actId="20577"/>
          <ac:spMkLst>
            <pc:docMk/>
            <pc:sldMk cId="4188888878" sldId="275"/>
            <ac:spMk id="8" creationId="{B58FBC18-D8A4-4693-A9BD-D2C3ACCFDC5C}"/>
          </ac:spMkLst>
        </pc:spChg>
        <pc:spChg chg="mod">
          <ac:chgData name="Iris Lade" userId="eafd8ca6dc86960c" providerId="LiveId" clId="{59431ABA-06CA-4357-AE06-665365EEA517}" dt="2020-05-20T12:10:16.467" v="907" actId="20577"/>
          <ac:spMkLst>
            <pc:docMk/>
            <pc:sldMk cId="4188888878" sldId="275"/>
            <ac:spMk id="10" creationId="{DBC25BD4-ABD7-4F4B-B2EC-64C88C86A543}"/>
          </ac:spMkLst>
        </pc:spChg>
      </pc:sldChg>
      <pc:sldChg chg="del">
        <pc:chgData name="Iris Lade" userId="eafd8ca6dc86960c" providerId="LiveId" clId="{59431ABA-06CA-4357-AE06-665365EEA517}" dt="2020-05-20T08:48:44.295" v="440" actId="2696"/>
        <pc:sldMkLst>
          <pc:docMk/>
          <pc:sldMk cId="3374794509" sldId="276"/>
        </pc:sldMkLst>
      </pc:sldChg>
      <pc:sldChg chg="del">
        <pc:chgData name="Iris Lade" userId="eafd8ca6dc86960c" providerId="LiveId" clId="{59431ABA-06CA-4357-AE06-665365EEA517}" dt="2020-05-20T08:40:42.276" v="163" actId="2696"/>
        <pc:sldMkLst>
          <pc:docMk/>
          <pc:sldMk cId="192931014" sldId="277"/>
        </pc:sldMkLst>
      </pc:sldChg>
      <pc:sldChg chg="del">
        <pc:chgData name="Iris Lade" userId="eafd8ca6dc86960c" providerId="LiveId" clId="{59431ABA-06CA-4357-AE06-665365EEA517}" dt="2020-05-20T08:30:54.929" v="0" actId="2696"/>
        <pc:sldMkLst>
          <pc:docMk/>
          <pc:sldMk cId="1595763167" sldId="278"/>
        </pc:sldMkLst>
      </pc:sldChg>
      <pc:sldChg chg="addSp modSp">
        <pc:chgData name="Iris Lade" userId="eafd8ca6dc86960c" providerId="LiveId" clId="{59431ABA-06CA-4357-AE06-665365EEA517}" dt="2020-05-20T11:17:58.660" v="665" actId="790"/>
        <pc:sldMkLst>
          <pc:docMk/>
          <pc:sldMk cId="341986916" sldId="279"/>
        </pc:sldMkLst>
        <pc:spChg chg="mod">
          <ac:chgData name="Iris Lade" userId="eafd8ca6dc86960c" providerId="LiveId" clId="{59431ABA-06CA-4357-AE06-665365EEA517}" dt="2020-05-20T08:59:04.035" v="479" actId="1037"/>
          <ac:spMkLst>
            <pc:docMk/>
            <pc:sldMk cId="341986916" sldId="279"/>
            <ac:spMk id="3" creationId="{F378E999-9096-49AD-9261-18F3B0436989}"/>
          </ac:spMkLst>
        </pc:spChg>
        <pc:spChg chg="add mod">
          <ac:chgData name="Iris Lade" userId="eafd8ca6dc86960c" providerId="LiveId" clId="{59431ABA-06CA-4357-AE06-665365EEA517}" dt="2020-05-20T11:17:58.660" v="665" actId="790"/>
          <ac:spMkLst>
            <pc:docMk/>
            <pc:sldMk cId="341986916" sldId="279"/>
            <ac:spMk id="9" creationId="{8C14EF01-A0C7-40C6-92BD-140258384224}"/>
          </ac:spMkLst>
        </pc:spChg>
        <pc:spChg chg="mod">
          <ac:chgData name="Iris Lade" userId="eafd8ca6dc86960c" providerId="LiveId" clId="{59431ABA-06CA-4357-AE06-665365EEA517}" dt="2020-05-20T09:02:48.284" v="562" actId="20577"/>
          <ac:spMkLst>
            <pc:docMk/>
            <pc:sldMk cId="341986916" sldId="279"/>
            <ac:spMk id="10" creationId="{DBC25BD4-ABD7-4F4B-B2EC-64C88C86A543}"/>
          </ac:spMkLst>
        </pc:spChg>
        <pc:picChg chg="add mod modCrop">
          <ac:chgData name="Iris Lade" userId="eafd8ca6dc86960c" providerId="LiveId" clId="{59431ABA-06CA-4357-AE06-665365EEA517}" dt="2020-05-20T08:59:48.844" v="538" actId="14861"/>
          <ac:picMkLst>
            <pc:docMk/>
            <pc:sldMk cId="341986916" sldId="279"/>
            <ac:picMk id="5" creationId="{4F110944-6FCD-469F-A8A7-5B90C04E8933}"/>
          </ac:picMkLst>
        </pc:picChg>
        <pc:picChg chg="mod">
          <ac:chgData name="Iris Lade" userId="eafd8ca6dc86960c" providerId="LiveId" clId="{59431ABA-06CA-4357-AE06-665365EEA517}" dt="2020-05-20T09:01:02.591" v="547" actId="14861"/>
          <ac:picMkLst>
            <pc:docMk/>
            <pc:sldMk cId="341986916" sldId="279"/>
            <ac:picMk id="8" creationId="{CF510912-1437-4B20-BE9F-FFEA94A195FC}"/>
          </ac:picMkLst>
        </pc:picChg>
      </pc:sldChg>
      <pc:sldChg chg="del">
        <pc:chgData name="Iris Lade" userId="eafd8ca6dc86960c" providerId="LiveId" clId="{59431ABA-06CA-4357-AE06-665365EEA517}" dt="2020-05-20T09:05:04.510" v="566" actId="2696"/>
        <pc:sldMkLst>
          <pc:docMk/>
          <pc:sldMk cId="850124613" sldId="281"/>
        </pc:sldMkLst>
      </pc:sldChg>
      <pc:sldChg chg="modSp">
        <pc:chgData name="Iris Lade" userId="eafd8ca6dc86960c" providerId="LiveId" clId="{59431ABA-06CA-4357-AE06-665365EEA517}" dt="2020-05-20T09:31:48.280" v="650" actId="255"/>
        <pc:sldMkLst>
          <pc:docMk/>
          <pc:sldMk cId="2077320231" sldId="282"/>
        </pc:sldMkLst>
        <pc:spChg chg="mod">
          <ac:chgData name="Iris Lade" userId="eafd8ca6dc86960c" providerId="LiveId" clId="{59431ABA-06CA-4357-AE06-665365EEA517}" dt="2020-05-20T09:31:48.280" v="650" actId="255"/>
          <ac:spMkLst>
            <pc:docMk/>
            <pc:sldMk cId="2077320231" sldId="282"/>
            <ac:spMk id="3" creationId="{0A98D1C6-42DB-483C-937B-F88EF03D9AAC}"/>
          </ac:spMkLst>
        </pc:spChg>
      </pc:sldChg>
      <pc:sldChg chg="addSp modSp">
        <pc:chgData name="Iris Lade" userId="eafd8ca6dc86960c" providerId="LiveId" clId="{59431ABA-06CA-4357-AE06-665365EEA517}" dt="2020-05-20T12:46:52.494" v="1059" actId="20577"/>
        <pc:sldMkLst>
          <pc:docMk/>
          <pc:sldMk cId="928587692" sldId="285"/>
        </pc:sldMkLst>
        <pc:spChg chg="mod">
          <ac:chgData name="Iris Lade" userId="eafd8ca6dc86960c" providerId="LiveId" clId="{59431ABA-06CA-4357-AE06-665365EEA517}" dt="2020-05-20T12:09:12.978" v="897" actId="790"/>
          <ac:spMkLst>
            <pc:docMk/>
            <pc:sldMk cId="928587692" sldId="285"/>
            <ac:spMk id="2" creationId="{63054AA8-4549-482A-8574-AA8EDE90DDC5}"/>
          </ac:spMkLst>
        </pc:spChg>
        <pc:spChg chg="mod">
          <ac:chgData name="Iris Lade" userId="eafd8ca6dc86960c" providerId="LiveId" clId="{59431ABA-06CA-4357-AE06-665365EEA517}" dt="2020-05-20T12:44:39.323" v="1058" actId="113"/>
          <ac:spMkLst>
            <pc:docMk/>
            <pc:sldMk cId="928587692" sldId="285"/>
            <ac:spMk id="3" creationId="{0A98D1C6-42DB-483C-937B-F88EF03D9AAC}"/>
          </ac:spMkLst>
        </pc:spChg>
        <pc:spChg chg="mod">
          <ac:chgData name="Iris Lade" userId="eafd8ca6dc86960c" providerId="LiveId" clId="{59431ABA-06CA-4357-AE06-665365EEA517}" dt="2020-05-20T12:46:52.494" v="1059" actId="20577"/>
          <ac:spMkLst>
            <pc:docMk/>
            <pc:sldMk cId="928587692" sldId="285"/>
            <ac:spMk id="7" creationId="{C2A50CE7-3A96-413F-86DE-FBE965FE2F19}"/>
          </ac:spMkLst>
        </pc:spChg>
        <pc:spChg chg="add mod">
          <ac:chgData name="Iris Lade" userId="eafd8ca6dc86960c" providerId="LiveId" clId="{59431ABA-06CA-4357-AE06-665365EEA517}" dt="2020-05-20T12:09:00.151" v="896" actId="571"/>
          <ac:spMkLst>
            <pc:docMk/>
            <pc:sldMk cId="928587692" sldId="285"/>
            <ac:spMk id="8" creationId="{2AD191BF-D8D5-409A-9512-E3A504A2882F}"/>
          </ac:spMkLst>
        </pc:spChg>
        <pc:picChg chg="mod">
          <ac:chgData name="Iris Lade" userId="eafd8ca6dc86960c" providerId="LiveId" clId="{59431ABA-06CA-4357-AE06-665365EEA517}" dt="2020-05-20T12:10:44.646" v="910" actId="14861"/>
          <ac:picMkLst>
            <pc:docMk/>
            <pc:sldMk cId="928587692" sldId="285"/>
            <ac:picMk id="9" creationId="{87CAA80A-EF7E-4BA9-BA98-254AAC992D86}"/>
          </ac:picMkLst>
        </pc:picChg>
      </pc:sldChg>
      <pc:sldChg chg="modSp">
        <pc:chgData name="Iris Lade" userId="eafd8ca6dc86960c" providerId="LiveId" clId="{59431ABA-06CA-4357-AE06-665365EEA517}" dt="2020-05-20T12:20:19.869" v="1043" actId="313"/>
        <pc:sldMkLst>
          <pc:docMk/>
          <pc:sldMk cId="3026578456" sldId="286"/>
        </pc:sldMkLst>
        <pc:spChg chg="mod">
          <ac:chgData name="Iris Lade" userId="eafd8ca6dc86960c" providerId="LiveId" clId="{59431ABA-06CA-4357-AE06-665365EEA517}" dt="2020-05-20T12:20:09.011" v="1042"/>
          <ac:spMkLst>
            <pc:docMk/>
            <pc:sldMk cId="3026578456" sldId="286"/>
            <ac:spMk id="2" creationId="{63054AA8-4549-482A-8574-AA8EDE90DDC5}"/>
          </ac:spMkLst>
        </pc:spChg>
        <pc:spChg chg="mod">
          <ac:chgData name="Iris Lade" userId="eafd8ca6dc86960c" providerId="LiveId" clId="{59431ABA-06CA-4357-AE06-665365EEA517}" dt="2020-05-20T12:20:19.869" v="1043" actId="313"/>
          <ac:spMkLst>
            <pc:docMk/>
            <pc:sldMk cId="3026578456" sldId="286"/>
            <ac:spMk id="3" creationId="{0A98D1C6-42DB-483C-937B-F88EF03D9AAC}"/>
          </ac:spMkLst>
        </pc:spChg>
      </pc:sldChg>
      <pc:sldChg chg="modSp">
        <pc:chgData name="Iris Lade" userId="eafd8ca6dc86960c" providerId="LiveId" clId="{59431ABA-06CA-4357-AE06-665365EEA517}" dt="2020-05-20T12:10:33.935" v="909" actId="14861"/>
        <pc:sldMkLst>
          <pc:docMk/>
          <pc:sldMk cId="2126991063" sldId="288"/>
        </pc:sldMkLst>
        <pc:spChg chg="mod">
          <ac:chgData name="Iris Lade" userId="eafd8ca6dc86960c" providerId="LiveId" clId="{59431ABA-06CA-4357-AE06-665365EEA517}" dt="2020-05-20T12:03:29.958" v="885" actId="1076"/>
          <ac:spMkLst>
            <pc:docMk/>
            <pc:sldMk cId="2126991063" sldId="288"/>
            <ac:spMk id="3" creationId="{0A98D1C6-42DB-483C-937B-F88EF03D9AAC}"/>
          </ac:spMkLst>
        </pc:spChg>
        <pc:spChg chg="mod">
          <ac:chgData name="Iris Lade" userId="eafd8ca6dc86960c" providerId="LiveId" clId="{59431ABA-06CA-4357-AE06-665365EEA517}" dt="2020-05-20T12:07:28.527" v="888" actId="20577"/>
          <ac:spMkLst>
            <pc:docMk/>
            <pc:sldMk cId="2126991063" sldId="288"/>
            <ac:spMk id="8" creationId="{1D1BF4DD-A079-49C7-BA5B-6FAFA2E52A11}"/>
          </ac:spMkLst>
        </pc:spChg>
        <pc:picChg chg="mod">
          <ac:chgData name="Iris Lade" userId="eafd8ca6dc86960c" providerId="LiveId" clId="{59431ABA-06CA-4357-AE06-665365EEA517}" dt="2020-05-20T12:10:33.935" v="909" actId="14861"/>
          <ac:picMkLst>
            <pc:docMk/>
            <pc:sldMk cId="2126991063" sldId="288"/>
            <ac:picMk id="7" creationId="{F891A493-1B6E-40F7-BE8E-D0FC30290D8E}"/>
          </ac:picMkLst>
        </pc:picChg>
      </pc:sldChg>
      <pc:sldChg chg="modSp">
        <pc:chgData name="Iris Lade" userId="eafd8ca6dc86960c" providerId="LiveId" clId="{59431ABA-06CA-4357-AE06-665365EEA517}" dt="2020-05-20T12:40:29.354" v="1045" actId="27636"/>
        <pc:sldMkLst>
          <pc:docMk/>
          <pc:sldMk cId="801735111" sldId="289"/>
        </pc:sldMkLst>
        <pc:spChg chg="mod">
          <ac:chgData name="Iris Lade" userId="eafd8ca6dc86960c" providerId="LiveId" clId="{59431ABA-06CA-4357-AE06-665365EEA517}" dt="2020-05-20T12:08:03.037" v="889" actId="790"/>
          <ac:spMkLst>
            <pc:docMk/>
            <pc:sldMk cId="801735111" sldId="289"/>
            <ac:spMk id="2" creationId="{63054AA8-4549-482A-8574-AA8EDE90DDC5}"/>
          </ac:spMkLst>
        </pc:spChg>
        <pc:spChg chg="mod">
          <ac:chgData name="Iris Lade" userId="eafd8ca6dc86960c" providerId="LiveId" clId="{59431ABA-06CA-4357-AE06-665365EEA517}" dt="2020-05-20T12:40:29.354" v="1045" actId="27636"/>
          <ac:spMkLst>
            <pc:docMk/>
            <pc:sldMk cId="801735111" sldId="289"/>
            <ac:spMk id="3" creationId="{0A98D1C6-42DB-483C-937B-F88EF03D9AAC}"/>
          </ac:spMkLst>
        </pc:spChg>
        <pc:spChg chg="mod">
          <ac:chgData name="Iris Lade" userId="eafd8ca6dc86960c" providerId="LiveId" clId="{59431ABA-06CA-4357-AE06-665365EEA517}" dt="2020-05-20T12:08:03.037" v="889" actId="790"/>
          <ac:spMkLst>
            <pc:docMk/>
            <pc:sldMk cId="801735111" sldId="289"/>
            <ac:spMk id="6" creationId="{B07293A2-A1CA-492E-BC7C-8AAF6FB42139}"/>
          </ac:spMkLst>
        </pc:spChg>
        <pc:picChg chg="mod">
          <ac:chgData name="Iris Lade" userId="eafd8ca6dc86960c" providerId="LiveId" clId="{59431ABA-06CA-4357-AE06-665365EEA517}" dt="2020-05-20T12:10:27.915" v="908" actId="14861"/>
          <ac:picMkLst>
            <pc:docMk/>
            <pc:sldMk cId="801735111" sldId="289"/>
            <ac:picMk id="5" creationId="{9D3260E0-82C5-4025-94BE-87787567117E}"/>
          </ac:picMkLst>
        </pc:picChg>
      </pc:sldChg>
      <pc:sldChg chg="modSp">
        <pc:chgData name="Iris Lade" userId="eafd8ca6dc86960c" providerId="LiveId" clId="{59431ABA-06CA-4357-AE06-665365EEA517}" dt="2020-05-20T12:15:08.796" v="998" actId="1076"/>
        <pc:sldMkLst>
          <pc:docMk/>
          <pc:sldMk cId="1206496950" sldId="290"/>
        </pc:sldMkLst>
        <pc:spChg chg="mod">
          <ac:chgData name="Iris Lade" userId="eafd8ca6dc86960c" providerId="LiveId" clId="{59431ABA-06CA-4357-AE06-665365EEA517}" dt="2020-05-20T12:13:56.571" v="926" actId="790"/>
          <ac:spMkLst>
            <pc:docMk/>
            <pc:sldMk cId="1206496950" sldId="290"/>
            <ac:spMk id="2" creationId="{63054AA8-4549-482A-8574-AA8EDE90DDC5}"/>
          </ac:spMkLst>
        </pc:spChg>
        <pc:spChg chg="mod">
          <ac:chgData name="Iris Lade" userId="eafd8ca6dc86960c" providerId="LiveId" clId="{59431ABA-06CA-4357-AE06-665365EEA517}" dt="2020-05-20T12:15:03.021" v="997" actId="20577"/>
          <ac:spMkLst>
            <pc:docMk/>
            <pc:sldMk cId="1206496950" sldId="290"/>
            <ac:spMk id="3" creationId="{0A98D1C6-42DB-483C-937B-F88EF03D9AAC}"/>
          </ac:spMkLst>
        </pc:spChg>
        <pc:picChg chg="mod">
          <ac:chgData name="Iris Lade" userId="eafd8ca6dc86960c" providerId="LiveId" clId="{59431ABA-06CA-4357-AE06-665365EEA517}" dt="2020-05-20T12:15:08.796" v="998" actId="1076"/>
          <ac:picMkLst>
            <pc:docMk/>
            <pc:sldMk cId="1206496950" sldId="290"/>
            <ac:picMk id="4" creationId="{48E3D15A-377C-42EB-9E4A-FC0A7E4447CF}"/>
          </ac:picMkLst>
        </pc:picChg>
      </pc:sldChg>
      <pc:sldChg chg="modSp">
        <pc:chgData name="Iris Lade" userId="eafd8ca6dc86960c" providerId="LiveId" clId="{59431ABA-06CA-4357-AE06-665365EEA517}" dt="2020-05-20T12:19:37.121" v="1030"/>
        <pc:sldMkLst>
          <pc:docMk/>
          <pc:sldMk cId="1385702860" sldId="291"/>
        </pc:sldMkLst>
        <pc:spChg chg="mod">
          <ac:chgData name="Iris Lade" userId="eafd8ca6dc86960c" providerId="LiveId" clId="{59431ABA-06CA-4357-AE06-665365EEA517}" dt="2020-05-20T12:19:37.121" v="1030"/>
          <ac:spMkLst>
            <pc:docMk/>
            <pc:sldMk cId="1385702860" sldId="291"/>
            <ac:spMk id="2" creationId="{63054AA8-4549-482A-8574-AA8EDE90DDC5}"/>
          </ac:spMkLst>
        </pc:spChg>
        <pc:spChg chg="mod">
          <ac:chgData name="Iris Lade" userId="eafd8ca6dc86960c" providerId="LiveId" clId="{59431ABA-06CA-4357-AE06-665365EEA517}" dt="2020-05-20T12:18:17.009" v="1014" actId="313"/>
          <ac:spMkLst>
            <pc:docMk/>
            <pc:sldMk cId="1385702860" sldId="291"/>
            <ac:spMk id="3" creationId="{0A98D1C6-42DB-483C-937B-F88EF03D9AAC}"/>
          </ac:spMkLst>
        </pc:spChg>
      </pc:sldChg>
      <pc:sldChg chg="modSp">
        <pc:chgData name="Iris Lade" userId="eafd8ca6dc86960c" providerId="LiveId" clId="{59431ABA-06CA-4357-AE06-665365EEA517}" dt="2020-05-20T09:28:41.347" v="649" actId="207"/>
        <pc:sldMkLst>
          <pc:docMk/>
          <pc:sldMk cId="3569691082" sldId="292"/>
        </pc:sldMkLst>
        <pc:spChg chg="mod">
          <ac:chgData name="Iris Lade" userId="eafd8ca6dc86960c" providerId="LiveId" clId="{59431ABA-06CA-4357-AE06-665365EEA517}" dt="2020-05-20T09:28:41.347" v="649" actId="207"/>
          <ac:spMkLst>
            <pc:docMk/>
            <pc:sldMk cId="3569691082" sldId="292"/>
            <ac:spMk id="2" creationId="{63054AA8-4549-482A-8574-AA8EDE90DDC5}"/>
          </ac:spMkLst>
        </pc:spChg>
        <pc:spChg chg="mod">
          <ac:chgData name="Iris Lade" userId="eafd8ca6dc86960c" providerId="LiveId" clId="{59431ABA-06CA-4357-AE06-665365EEA517}" dt="2020-05-20T09:28:41.347" v="649" actId="207"/>
          <ac:spMkLst>
            <pc:docMk/>
            <pc:sldMk cId="3569691082" sldId="292"/>
            <ac:spMk id="3" creationId="{0A98D1C6-42DB-483C-937B-F88EF03D9AAC}"/>
          </ac:spMkLst>
        </pc:spChg>
        <pc:spChg chg="mod">
          <ac:chgData name="Iris Lade" userId="eafd8ca6dc86960c" providerId="LiveId" clId="{59431ABA-06CA-4357-AE06-665365EEA517}" dt="2020-05-20T09:28:41.347" v="649" actId="207"/>
          <ac:spMkLst>
            <pc:docMk/>
            <pc:sldMk cId="3569691082" sldId="292"/>
            <ac:spMk id="8" creationId="{D479BB0F-205C-4AA4-8805-95A588FDC4F1}"/>
          </ac:spMkLst>
        </pc:spChg>
        <pc:picChg chg="mod">
          <ac:chgData name="Iris Lade" userId="eafd8ca6dc86960c" providerId="LiveId" clId="{59431ABA-06CA-4357-AE06-665365EEA517}" dt="2020-05-20T09:28:41.347" v="649" actId="207"/>
          <ac:picMkLst>
            <pc:docMk/>
            <pc:sldMk cId="3569691082" sldId="292"/>
            <ac:picMk id="4" creationId="{22D2D530-D65D-4898-ACCF-FAE404403118}"/>
          </ac:picMkLst>
        </pc:picChg>
        <pc:picChg chg="mod">
          <ac:chgData name="Iris Lade" userId="eafd8ca6dc86960c" providerId="LiveId" clId="{59431ABA-06CA-4357-AE06-665365EEA517}" dt="2020-05-20T09:28:41.347" v="649" actId="207"/>
          <ac:picMkLst>
            <pc:docMk/>
            <pc:sldMk cId="3569691082" sldId="292"/>
            <ac:picMk id="6" creationId="{B12F3A7D-DF44-48C4-979D-47522142ED80}"/>
          </ac:picMkLst>
        </pc:picChg>
      </pc:sldChg>
      <pc:sldChg chg="addSp delSp modSp">
        <pc:chgData name="Iris Lade" userId="eafd8ca6dc86960c" providerId="LiveId" clId="{59431ABA-06CA-4357-AE06-665365EEA517}" dt="2020-05-20T11:25:20.281" v="733" actId="1076"/>
        <pc:sldMkLst>
          <pc:docMk/>
          <pc:sldMk cId="2102125370" sldId="293"/>
        </pc:sldMkLst>
        <pc:spChg chg="mod">
          <ac:chgData name="Iris Lade" userId="eafd8ca6dc86960c" providerId="LiveId" clId="{59431ABA-06CA-4357-AE06-665365EEA517}" dt="2020-05-20T11:24:41.727" v="726" actId="1076"/>
          <ac:spMkLst>
            <pc:docMk/>
            <pc:sldMk cId="2102125370" sldId="293"/>
            <ac:spMk id="3" creationId="{0A98D1C6-42DB-483C-937B-F88EF03D9AAC}"/>
          </ac:spMkLst>
        </pc:spChg>
        <pc:spChg chg="add del mod">
          <ac:chgData name="Iris Lade" userId="eafd8ca6dc86960c" providerId="LiveId" clId="{59431ABA-06CA-4357-AE06-665365EEA517}" dt="2020-05-20T11:19:30.980" v="696" actId="478"/>
          <ac:spMkLst>
            <pc:docMk/>
            <pc:sldMk cId="2102125370" sldId="293"/>
            <ac:spMk id="5" creationId="{2C33B3CE-49E3-4375-89C9-B8FC079FFA07}"/>
          </ac:spMkLst>
        </pc:spChg>
        <pc:spChg chg="mod">
          <ac:chgData name="Iris Lade" userId="eafd8ca6dc86960c" providerId="LiveId" clId="{59431ABA-06CA-4357-AE06-665365EEA517}" dt="2020-05-20T11:24:59.048" v="729" actId="1076"/>
          <ac:spMkLst>
            <pc:docMk/>
            <pc:sldMk cId="2102125370" sldId="293"/>
            <ac:spMk id="13" creationId="{CFACBE83-9B7D-445F-91BC-7F4BA7D2208F}"/>
          </ac:spMkLst>
        </pc:spChg>
        <pc:spChg chg="add mod">
          <ac:chgData name="Iris Lade" userId="eafd8ca6dc86960c" providerId="LiveId" clId="{59431ABA-06CA-4357-AE06-665365EEA517}" dt="2020-05-20T11:25:20.281" v="733" actId="1076"/>
          <ac:spMkLst>
            <pc:docMk/>
            <pc:sldMk cId="2102125370" sldId="293"/>
            <ac:spMk id="16" creationId="{294C0FB3-ADBB-409F-8FEA-3BEAF18CABF9}"/>
          </ac:spMkLst>
        </pc:spChg>
        <pc:spChg chg="mod">
          <ac:chgData name="Iris Lade" userId="eafd8ca6dc86960c" providerId="LiveId" clId="{59431ABA-06CA-4357-AE06-665365EEA517}" dt="2020-05-20T11:25:02.164" v="730" actId="207"/>
          <ac:spMkLst>
            <pc:docMk/>
            <pc:sldMk cId="2102125370" sldId="293"/>
            <ac:spMk id="18" creationId="{13EEE4B7-C778-42BF-BAB9-633091B3FB03}"/>
          </ac:spMkLst>
        </pc:spChg>
        <pc:spChg chg="mod">
          <ac:chgData name="Iris Lade" userId="eafd8ca6dc86960c" providerId="LiveId" clId="{59431ABA-06CA-4357-AE06-665365EEA517}" dt="2020-05-20T11:25:05.102" v="731" actId="207"/>
          <ac:spMkLst>
            <pc:docMk/>
            <pc:sldMk cId="2102125370" sldId="293"/>
            <ac:spMk id="19" creationId="{5F144F6C-96B4-4053-B4D3-67F3E95836D3}"/>
          </ac:spMkLst>
        </pc:spChg>
        <pc:grpChg chg="mod">
          <ac:chgData name="Iris Lade" userId="eafd8ca6dc86960c" providerId="LiveId" clId="{59431ABA-06CA-4357-AE06-665365EEA517}" dt="2020-05-20T11:24:20.764" v="720" actId="1076"/>
          <ac:grpSpMkLst>
            <pc:docMk/>
            <pc:sldMk cId="2102125370" sldId="293"/>
            <ac:grpSpMk id="12" creationId="{852422C1-80D5-4688-BE0B-4910B0ED6527}"/>
          </ac:grpSpMkLst>
        </pc:grpChg>
        <pc:picChg chg="mod">
          <ac:chgData name="Iris Lade" userId="eafd8ca6dc86960c" providerId="LiveId" clId="{59431ABA-06CA-4357-AE06-665365EEA517}" dt="2020-05-20T11:24:17.954" v="719" actId="1076"/>
          <ac:picMkLst>
            <pc:docMk/>
            <pc:sldMk cId="2102125370" sldId="293"/>
            <ac:picMk id="6" creationId="{B83CDAD9-86D7-45DC-8538-268800F7B254}"/>
          </ac:picMkLst>
        </pc:picChg>
        <pc:cxnChg chg="mod">
          <ac:chgData name="Iris Lade" userId="eafd8ca6dc86960c" providerId="LiveId" clId="{59431ABA-06CA-4357-AE06-665365EEA517}" dt="2020-05-20T11:24:46.260" v="727" actId="1076"/>
          <ac:cxnSpMkLst>
            <pc:docMk/>
            <pc:sldMk cId="2102125370" sldId="293"/>
            <ac:cxnSpMk id="15" creationId="{12AD7D31-CE93-4B97-8243-496BBA42E084}"/>
          </ac:cxnSpMkLst>
        </pc:cxnChg>
        <pc:cxnChg chg="mod">
          <ac:chgData name="Iris Lade" userId="eafd8ca6dc86960c" providerId="LiveId" clId="{59431ABA-06CA-4357-AE06-665365EEA517}" dt="2020-05-20T11:24:32.888" v="723" actId="1076"/>
          <ac:cxnSpMkLst>
            <pc:docMk/>
            <pc:sldMk cId="2102125370" sldId="293"/>
            <ac:cxnSpMk id="17" creationId="{4EFCB50C-92CD-4D6D-9E63-B549257DD00C}"/>
          </ac:cxnSpMkLst>
        </pc:cxnChg>
      </pc:sldChg>
      <pc:sldChg chg="addSp modSp">
        <pc:chgData name="Iris Lade" userId="eafd8ca6dc86960c" providerId="LiveId" clId="{59431ABA-06CA-4357-AE06-665365EEA517}" dt="2020-05-20T12:13:00.833" v="925" actId="20577"/>
        <pc:sldMkLst>
          <pc:docMk/>
          <pc:sldMk cId="2956978852" sldId="294"/>
        </pc:sldMkLst>
        <pc:spChg chg="mod">
          <ac:chgData name="Iris Lade" userId="eafd8ca6dc86960c" providerId="LiveId" clId="{59431ABA-06CA-4357-AE06-665365EEA517}" dt="2020-05-20T12:12:10.751" v="916" actId="790"/>
          <ac:spMkLst>
            <pc:docMk/>
            <pc:sldMk cId="2956978852" sldId="294"/>
            <ac:spMk id="2" creationId="{63054AA8-4549-482A-8574-AA8EDE90DDC5}"/>
          </ac:spMkLst>
        </pc:spChg>
        <pc:spChg chg="mod">
          <ac:chgData name="Iris Lade" userId="eafd8ca6dc86960c" providerId="LiveId" clId="{59431ABA-06CA-4357-AE06-665365EEA517}" dt="2020-05-20T12:13:00.833" v="925" actId="20577"/>
          <ac:spMkLst>
            <pc:docMk/>
            <pc:sldMk cId="2956978852" sldId="294"/>
            <ac:spMk id="3" creationId="{0A98D1C6-42DB-483C-937B-F88EF03D9AAC}"/>
          </ac:spMkLst>
        </pc:spChg>
        <pc:spChg chg="mod">
          <ac:chgData name="Iris Lade" userId="eafd8ca6dc86960c" providerId="LiveId" clId="{59431ABA-06CA-4357-AE06-665365EEA517}" dt="2020-05-20T12:12:10.751" v="916" actId="790"/>
          <ac:spMkLst>
            <pc:docMk/>
            <pc:sldMk cId="2956978852" sldId="294"/>
            <ac:spMk id="7" creationId="{97DF87D3-39E1-4BD3-BC94-74648A294BE3}"/>
          </ac:spMkLst>
        </pc:spChg>
        <pc:spChg chg="add mod">
          <ac:chgData name="Iris Lade" userId="eafd8ca6dc86960c" providerId="LiveId" clId="{59431ABA-06CA-4357-AE06-665365EEA517}" dt="2020-05-20T12:12:03.099" v="915" actId="571"/>
          <ac:spMkLst>
            <pc:docMk/>
            <pc:sldMk cId="2956978852" sldId="294"/>
            <ac:spMk id="8" creationId="{3F2399F8-4585-4410-930A-C409527A60F3}"/>
          </ac:spMkLst>
        </pc:spChg>
        <pc:spChg chg="add mod">
          <ac:chgData name="Iris Lade" userId="eafd8ca6dc86960c" providerId="LiveId" clId="{59431ABA-06CA-4357-AE06-665365EEA517}" dt="2020-05-20T12:12:03.099" v="915" actId="571"/>
          <ac:spMkLst>
            <pc:docMk/>
            <pc:sldMk cId="2956978852" sldId="294"/>
            <ac:spMk id="9" creationId="{BB5108C8-EC9F-432B-A339-5E4C5EB39501}"/>
          </ac:spMkLst>
        </pc:spChg>
        <pc:picChg chg="mod">
          <ac:chgData name="Iris Lade" userId="eafd8ca6dc86960c" providerId="LiveId" clId="{59431ABA-06CA-4357-AE06-665365EEA517}" dt="2020-05-20T12:10:50.984" v="911" actId="14861"/>
          <ac:picMkLst>
            <pc:docMk/>
            <pc:sldMk cId="2956978852" sldId="294"/>
            <ac:picMk id="4" creationId="{D82D0CB3-B117-438A-9019-2703BB144263}"/>
          </ac:picMkLst>
        </pc:picChg>
        <pc:picChg chg="mod">
          <ac:chgData name="Iris Lade" userId="eafd8ca6dc86960c" providerId="LiveId" clId="{59431ABA-06CA-4357-AE06-665365EEA517}" dt="2020-05-20T12:10:55.316" v="912" actId="14861"/>
          <ac:picMkLst>
            <pc:docMk/>
            <pc:sldMk cId="2956978852" sldId="294"/>
            <ac:picMk id="6" creationId="{A623A07C-454A-41B5-86D5-E233CE990524}"/>
          </ac:picMkLst>
        </pc:picChg>
      </pc:sldChg>
      <pc:sldChg chg="addSp modSp">
        <pc:chgData name="Iris Lade" userId="eafd8ca6dc86960c" providerId="LiveId" clId="{59431ABA-06CA-4357-AE06-665365EEA517}" dt="2020-05-20T12:20:00.467" v="1041" actId="20577"/>
        <pc:sldMkLst>
          <pc:docMk/>
          <pc:sldMk cId="2101682514" sldId="295"/>
        </pc:sldMkLst>
        <pc:spChg chg="mod">
          <ac:chgData name="Iris Lade" userId="eafd8ca6dc86960c" providerId="LiveId" clId="{59431ABA-06CA-4357-AE06-665365EEA517}" dt="2020-05-20T12:20:00.467" v="1041" actId="20577"/>
          <ac:spMkLst>
            <pc:docMk/>
            <pc:sldMk cId="2101682514" sldId="295"/>
            <ac:spMk id="2" creationId="{63054AA8-4549-482A-8574-AA8EDE90DDC5}"/>
          </ac:spMkLst>
        </pc:spChg>
        <pc:spChg chg="mod">
          <ac:chgData name="Iris Lade" userId="eafd8ca6dc86960c" providerId="LiveId" clId="{59431ABA-06CA-4357-AE06-665365EEA517}" dt="2020-05-20T12:17:00.244" v="1007" actId="790"/>
          <ac:spMkLst>
            <pc:docMk/>
            <pc:sldMk cId="2101682514" sldId="295"/>
            <ac:spMk id="3" creationId="{0A98D1C6-42DB-483C-937B-F88EF03D9AAC}"/>
          </ac:spMkLst>
        </pc:spChg>
        <pc:spChg chg="mod">
          <ac:chgData name="Iris Lade" userId="eafd8ca6dc86960c" providerId="LiveId" clId="{59431ABA-06CA-4357-AE06-665365EEA517}" dt="2020-05-20T12:19:51.903" v="1032" actId="20577"/>
          <ac:spMkLst>
            <pc:docMk/>
            <pc:sldMk cId="2101682514" sldId="295"/>
            <ac:spMk id="4" creationId="{21CB467A-2E7F-489B-AE69-F4C32B98214C}"/>
          </ac:spMkLst>
        </pc:spChg>
        <pc:spChg chg="mod">
          <ac:chgData name="Iris Lade" userId="eafd8ca6dc86960c" providerId="LiveId" clId="{59431ABA-06CA-4357-AE06-665365EEA517}" dt="2020-05-20T12:17:35.852" v="1011" actId="313"/>
          <ac:spMkLst>
            <pc:docMk/>
            <pc:sldMk cId="2101682514" sldId="295"/>
            <ac:spMk id="9" creationId="{56B8E11A-57D8-460D-B2C7-F63E29E05A55}"/>
          </ac:spMkLst>
        </pc:spChg>
        <pc:spChg chg="add mod">
          <ac:chgData name="Iris Lade" userId="eafd8ca6dc86960c" providerId="LiveId" clId="{59431ABA-06CA-4357-AE06-665365EEA517}" dt="2020-05-20T12:16:44.335" v="1005" actId="571"/>
          <ac:spMkLst>
            <pc:docMk/>
            <pc:sldMk cId="2101682514" sldId="295"/>
            <ac:spMk id="10" creationId="{682EBE51-0E90-41BD-86C4-33720CDF8A50}"/>
          </ac:spMkLst>
        </pc:spChg>
        <pc:spChg chg="add mod">
          <ac:chgData name="Iris Lade" userId="eafd8ca6dc86960c" providerId="LiveId" clId="{59431ABA-06CA-4357-AE06-665365EEA517}" dt="2020-05-20T12:16:44.335" v="1005" actId="571"/>
          <ac:spMkLst>
            <pc:docMk/>
            <pc:sldMk cId="2101682514" sldId="295"/>
            <ac:spMk id="11" creationId="{7BE5D1F5-AB42-4006-A210-DA76A2BFCD0B}"/>
          </ac:spMkLst>
        </pc:spChg>
        <pc:spChg chg="add mod">
          <ac:chgData name="Iris Lade" userId="eafd8ca6dc86960c" providerId="LiveId" clId="{59431ABA-06CA-4357-AE06-665365EEA517}" dt="2020-05-20T12:16:44.335" v="1005" actId="571"/>
          <ac:spMkLst>
            <pc:docMk/>
            <pc:sldMk cId="2101682514" sldId="295"/>
            <ac:spMk id="12" creationId="{CC020B32-4112-40C5-9051-2B10BECFB56C}"/>
          </ac:spMkLst>
        </pc:spChg>
        <pc:spChg chg="add mod">
          <ac:chgData name="Iris Lade" userId="eafd8ca6dc86960c" providerId="LiveId" clId="{59431ABA-06CA-4357-AE06-665365EEA517}" dt="2020-05-20T12:16:44.335" v="1005" actId="571"/>
          <ac:spMkLst>
            <pc:docMk/>
            <pc:sldMk cId="2101682514" sldId="295"/>
            <ac:spMk id="13" creationId="{10AFD630-919A-4775-B523-94D82CD72D87}"/>
          </ac:spMkLst>
        </pc:spChg>
      </pc:sldChg>
      <pc:sldChg chg="modSp">
        <pc:chgData name="Iris Lade" userId="eafd8ca6dc86960c" providerId="LiveId" clId="{59431ABA-06CA-4357-AE06-665365EEA517}" dt="2020-05-20T12:19:43.971" v="1031" actId="790"/>
        <pc:sldMkLst>
          <pc:docMk/>
          <pc:sldMk cId="1845988511" sldId="296"/>
        </pc:sldMkLst>
        <pc:spChg chg="mod">
          <ac:chgData name="Iris Lade" userId="eafd8ca6dc86960c" providerId="LiveId" clId="{59431ABA-06CA-4357-AE06-665365EEA517}" dt="2020-05-20T12:19:24.738" v="1029" actId="313"/>
          <ac:spMkLst>
            <pc:docMk/>
            <pc:sldMk cId="1845988511" sldId="296"/>
            <ac:spMk id="2" creationId="{63054AA8-4549-482A-8574-AA8EDE90DDC5}"/>
          </ac:spMkLst>
        </pc:spChg>
        <pc:spChg chg="mod">
          <ac:chgData name="Iris Lade" userId="eafd8ca6dc86960c" providerId="LiveId" clId="{59431ABA-06CA-4357-AE06-665365EEA517}" dt="2020-05-20T12:19:43.971" v="1031" actId="790"/>
          <ac:spMkLst>
            <pc:docMk/>
            <pc:sldMk cId="1845988511" sldId="296"/>
            <ac:spMk id="3" creationId="{0A98D1C6-42DB-483C-937B-F88EF03D9AAC}"/>
          </ac:spMkLst>
        </pc:spChg>
      </pc:sldChg>
      <pc:sldChg chg="addSp delSp modSp add">
        <pc:chgData name="Iris Lade" userId="eafd8ca6dc86960c" providerId="LiveId" clId="{59431ABA-06CA-4357-AE06-665365EEA517}" dt="2020-05-20T09:10:14.829" v="574"/>
        <pc:sldMkLst>
          <pc:docMk/>
          <pc:sldMk cId="977014593" sldId="297"/>
        </pc:sldMkLst>
        <pc:picChg chg="add del mod modCrop">
          <ac:chgData name="Iris Lade" userId="eafd8ca6dc86960c" providerId="LiveId" clId="{59431ABA-06CA-4357-AE06-665365EEA517}" dt="2020-05-20T09:10:13.017" v="573" actId="478"/>
          <ac:picMkLst>
            <pc:docMk/>
            <pc:sldMk cId="977014593" sldId="297"/>
            <ac:picMk id="4" creationId="{74030DB5-AB3E-454F-A18F-6FA6AC75671D}"/>
          </ac:picMkLst>
        </pc:picChg>
        <pc:picChg chg="add">
          <ac:chgData name="Iris Lade" userId="eafd8ca6dc86960c" providerId="LiveId" clId="{59431ABA-06CA-4357-AE06-665365EEA517}" dt="2020-05-20T09:10:14.829" v="574"/>
          <ac:picMkLst>
            <pc:docMk/>
            <pc:sldMk cId="977014593" sldId="297"/>
            <ac:picMk id="5" creationId="{5020FCD0-2452-4EF3-99AD-AC1D9A9451AD}"/>
          </ac:picMkLst>
        </pc:picChg>
      </pc:sldChg>
      <pc:sldChg chg="addSp delSp modSp add mod setBg">
        <pc:chgData name="Iris Lade" userId="eafd8ca6dc86960c" providerId="LiveId" clId="{59431ABA-06CA-4357-AE06-665365EEA517}" dt="2020-05-20T09:39:38.320" v="662" actId="26606"/>
        <pc:sldMkLst>
          <pc:docMk/>
          <pc:sldMk cId="1388846439" sldId="298"/>
        </pc:sldMkLst>
        <pc:spChg chg="del">
          <ac:chgData name="Iris Lade" userId="eafd8ca6dc86960c" providerId="LiveId" clId="{59431ABA-06CA-4357-AE06-665365EEA517}" dt="2020-05-20T09:39:10.177" v="656" actId="478"/>
          <ac:spMkLst>
            <pc:docMk/>
            <pc:sldMk cId="1388846439" sldId="298"/>
            <ac:spMk id="2" creationId="{424F1BB3-A1B6-450E-8535-7B1348D9BB01}"/>
          </ac:spMkLst>
        </pc:spChg>
        <pc:spChg chg="del">
          <ac:chgData name="Iris Lade" userId="eafd8ca6dc86960c" providerId="LiveId" clId="{59431ABA-06CA-4357-AE06-665365EEA517}" dt="2020-05-20T09:39:08.092" v="655" actId="478"/>
          <ac:spMkLst>
            <pc:docMk/>
            <pc:sldMk cId="1388846439" sldId="298"/>
            <ac:spMk id="3" creationId="{5233C226-DD05-4080-A879-27D59D47F4A8}"/>
          </ac:spMkLst>
        </pc:spChg>
        <pc:spChg chg="add del">
          <ac:chgData name="Iris Lade" userId="eafd8ca6dc86960c" providerId="LiveId" clId="{59431ABA-06CA-4357-AE06-665365EEA517}" dt="2020-05-20T09:39:36.753" v="660" actId="26606"/>
          <ac:spMkLst>
            <pc:docMk/>
            <pc:sldMk cId="1388846439" sldId="298"/>
            <ac:spMk id="9" creationId="{32BC26D8-82FB-445E-AA49-62A77D7C1EE0}"/>
          </ac:spMkLst>
        </pc:spChg>
        <pc:spChg chg="add del">
          <ac:chgData name="Iris Lade" userId="eafd8ca6dc86960c" providerId="LiveId" clId="{59431ABA-06CA-4357-AE06-665365EEA517}" dt="2020-05-20T09:39:36.753" v="660" actId="26606"/>
          <ac:spMkLst>
            <pc:docMk/>
            <pc:sldMk cId="1388846439" sldId="298"/>
            <ac:spMk id="11" creationId="{CB44330D-EA18-4254-AA95-EB49948539B8}"/>
          </ac:spMkLst>
        </pc:spChg>
        <pc:spChg chg="add del">
          <ac:chgData name="Iris Lade" userId="eafd8ca6dc86960c" providerId="LiveId" clId="{59431ABA-06CA-4357-AE06-665365EEA517}" dt="2020-05-20T09:39:38.320" v="662" actId="26606"/>
          <ac:spMkLst>
            <pc:docMk/>
            <pc:sldMk cId="1388846439" sldId="298"/>
            <ac:spMk id="13" creationId="{A2509F26-B5DC-4BA7-B476-4CB044237A2E}"/>
          </ac:spMkLst>
        </pc:spChg>
        <pc:spChg chg="add del">
          <ac:chgData name="Iris Lade" userId="eafd8ca6dc86960c" providerId="LiveId" clId="{59431ABA-06CA-4357-AE06-665365EEA517}" dt="2020-05-20T09:39:38.320" v="662" actId="26606"/>
          <ac:spMkLst>
            <pc:docMk/>
            <pc:sldMk cId="1388846439" sldId="298"/>
            <ac:spMk id="14" creationId="{DB103EB1-B135-4526-B883-33228FC27FF1}"/>
          </ac:spMkLst>
        </pc:spChg>
        <pc:picChg chg="add mod">
          <ac:chgData name="Iris Lade" userId="eafd8ca6dc86960c" providerId="LiveId" clId="{59431ABA-06CA-4357-AE06-665365EEA517}" dt="2020-05-20T09:39:38.320" v="662" actId="26606"/>
          <ac:picMkLst>
            <pc:docMk/>
            <pc:sldMk cId="1388846439" sldId="298"/>
            <ac:picMk id="4" creationId="{B5A60E33-60B6-49B8-BBA2-FFF9623EBB0C}"/>
          </ac:picMkLst>
        </pc:picChg>
      </pc:sldChg>
      <pc:sldChg chg="add del">
        <pc:chgData name="Iris Lade" userId="eafd8ca6dc86960c" providerId="LiveId" clId="{59431ABA-06CA-4357-AE06-665365EEA517}" dt="2020-05-20T09:38:45.119" v="653" actId="2696"/>
        <pc:sldMkLst>
          <pc:docMk/>
          <pc:sldMk cId="2943631753" sldId="299"/>
        </pc:sldMkLst>
      </pc:sldChg>
      <pc:sldChg chg="add del">
        <pc:chgData name="Iris Lade" userId="eafd8ca6dc86960c" providerId="LiveId" clId="{59431ABA-06CA-4357-AE06-665365EEA517}" dt="2020-05-20T12:16:35.635" v="1003" actId="2696"/>
        <pc:sldMkLst>
          <pc:docMk/>
          <pc:sldMk cId="3573262943" sldId="29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F4C59B-3B94-4D39-8B7C-C490039C19B0}" type="datetimeFigureOut">
              <a:rPr lang="en-GB" smtClean="0"/>
              <a:t>22/05/2020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7F57A1-2A86-4DBD-859A-82B4FFB12DFA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83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F1CCD9-138D-4CB3-9278-8F91593EB9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0121F8A-474F-47E5-9773-855BF16EAB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A9502F-2837-45A1-8D6C-5743D369D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C2BC9-0977-47A7-98AA-14CB646FCCE3}" type="datetime1">
              <a:rPr lang="de-DE" smtClean="0"/>
              <a:t>22.05.2020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01D4B6D-6425-4459-A8D7-A6C1586BF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A71226D-6482-4A16-8BE3-1C29B6D53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92856-00F5-45D5-91E0-48CBBF3BD3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3515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2B190A-74C4-4B37-ABFC-805274F42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BCB3B82-1E14-4F71-8690-0D1EB037C2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6E84280-4B31-47BE-823E-3F231A6B5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B9D3A-21BA-485E-9CB2-EF665A84A5D8}" type="datetime1">
              <a:rPr lang="de-DE" smtClean="0"/>
              <a:t>22.05.2020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22C1CB1-0E35-4B64-9406-54A458166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93692EA-A0BA-4359-96DC-03CE370C8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32915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18C5AC-9EC8-4284-99B8-B1C634F86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A5896EF-6B3B-49C8-B7D2-10977DD58B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8E48F86-19A6-438D-A450-A9DA6EF17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8091F-E9C4-4DDB-9057-8ADD6E04BB1E}" type="datetime1">
              <a:rPr lang="de-DE" smtClean="0"/>
              <a:t>22.05.2020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9D39B6F-70EB-4D4B-90AD-B18F5A451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2AA1F23-D5E0-44BD-B028-86A492F6F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92856-00F5-45D5-91E0-48CBBF3BD3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9419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ACBF6E-47BA-4734-B9BB-5D4E165C7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06E6C9-4623-4EA3-AF84-EB8D438ED8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289BF0D-4C85-4B62-807F-4E3AEED41C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74323E1-EDAE-4E9F-972E-AF157FB3D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77CAF-7169-4069-B615-17270083B9DC}" type="datetime1">
              <a:rPr lang="de-DE" smtClean="0"/>
              <a:t>22.05.2020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DF55231-7643-4FBF-86BC-6CB69EBF0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9A80118-76CF-48A5-B41B-234D8CDCC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92856-00F5-45D5-91E0-48CBBF3BD3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8635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BD4720-418B-4254-9CF7-C6226F8A2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215E351-7619-4DA9-8661-C7C1F00614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5AB3C44-430E-496B-8CAC-643E8F6810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B4BBA24-AF2A-4B89-9115-539A629AEF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C51F477D-8C76-4B49-948C-5EF4C2C233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94076F97-6F75-40C0-B72E-112514030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9CFBC-5FC9-475C-95AF-49C9BEF25267}" type="datetime1">
              <a:rPr lang="de-DE" smtClean="0"/>
              <a:t>22.05.2020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AE35429-8F2A-4FA6-8C5F-02C9252A8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9B77B89-A934-4B0B-BA0E-C5B39D631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92856-00F5-45D5-91E0-48CBBF3BD3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9479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7C4777-B3DF-4F29-910C-96D70D246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414D4DD-93F3-4539-A69A-C58D4DFF1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E9837-803A-417C-A351-E9DA59C6B885}" type="datetime1">
              <a:rPr lang="de-DE" smtClean="0"/>
              <a:t>22.05.2020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82E90C1-CA08-4158-A1C8-C99F5B7BA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B1CAF34-3ADE-4686-A515-85171864B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92856-00F5-45D5-91E0-48CBBF3BD3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920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7359EB1-72A3-45BD-92D3-6885AA45F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3601E-6276-4EF2-8311-FE5F2F5E2168}" type="datetime1">
              <a:rPr lang="de-DE" smtClean="0"/>
              <a:t>22.05.2020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07B3F76-E485-4D3F-9D4E-475BA7802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97E87E3-E8EB-4397-95B0-D9C459DD2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92856-00F5-45D5-91E0-48CBBF3BD3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8244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A04818-E2F6-41B3-85EF-1D67CBA8B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FDB4625-3AF2-4AE4-8A84-1E8CFF4C6C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4BB4F04-E7D6-4919-8229-FCD9DC039C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70FDC77-AC0A-488D-8D8D-54A3626F9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4E6B5-C593-47C5-9929-8CF9F93EF552}" type="datetime1">
              <a:rPr lang="de-DE" smtClean="0"/>
              <a:t>22.05.2020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A28CBCE-7220-42C8-A3AD-36FA9FF8A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FB883E3-08A6-45A8-B3C5-E37239F88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92856-00F5-45D5-91E0-48CBBF3BD3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954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131308-17EA-44E6-82F7-9A2E525CA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6FCEBA0-B475-4A2A-ACA1-E869051C71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17052DB-2F87-4C4F-BA1F-1DA1B8326A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8C6F52D-7620-4F4F-A19D-5A57D4796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C27D7-A3FE-471F-9FC4-D7E13B46239D}" type="datetime1">
              <a:rPr lang="de-DE" smtClean="0"/>
              <a:t>22.05.2020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883D468-58CE-4B47-8D8B-A68A945D9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D5D214C-FCBF-4413-92AB-BFBAD62CF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92856-00F5-45D5-91E0-48CBBF3BD3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5750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8138D5-DBD3-4A16-A63B-3D83B8529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1D7DE5F-4A72-4A88-AB57-235751A33D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6C108C-E0ED-4CC6-9C3D-31A672789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7AF7C-3E9F-45EF-8E55-B84214225A5B}" type="datetime1">
              <a:rPr lang="de-DE" smtClean="0"/>
              <a:t>22.05.2020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8D8863F-98DC-4E71-A4D9-6B3432D31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D057AC7-26E4-4267-9801-99B917DB3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92856-00F5-45D5-91E0-48CBBF3BD3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0305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BE326501-9920-4E83-8B30-2E6852887D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9B5A5C7-A367-4FEA-BC45-AA79841F62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BBF82AC-4135-499E-A5A9-478000AD2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1AED3-FAE9-488B-A3BC-E15AE1FD9C2C}" type="datetime1">
              <a:rPr lang="de-DE" smtClean="0"/>
              <a:t>22.05.2020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3E6A70A-08FF-4CB0-B3D0-E0BA139B0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4C75EBB-3185-4A33-87C8-89C6C7A84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92856-00F5-45D5-91E0-48CBBF3BD3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865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3FD50294-662F-4E6A-A603-BA337434E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6DDB8E1-0135-428A-88DA-EFB8D55977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B215409-8EA9-439D-B46A-3AFF5D0430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E9CB6-0A5D-4659-9B66-FA84B589C286}" type="datetime1">
              <a:rPr lang="de-DE" smtClean="0"/>
              <a:t>22.05.2020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1E9D979-2315-4FD2-99A0-E30D3CBF13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CEEE0D5-CDCA-451B-8141-7877B16FDE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92856-00F5-45D5-91E0-48CBBF3BD3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4505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15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A8CD3C-CD48-4CF3-B893-A9C7483B9F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2984"/>
            <a:ext cx="9144000" cy="23876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Kinases as Drug Targets</a:t>
            </a:r>
            <a:b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Target Landscape of Clinical Kinase Drugs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22815B9-C3C8-4F14-AFC9-FF2E5EAC2B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826110"/>
            <a:ext cx="9144000" cy="1655762"/>
          </a:xfrm>
        </p:spPr>
        <p:txBody>
          <a:bodyPr anchor="t"/>
          <a:lstStyle/>
          <a:p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Susan </a:t>
            </a:r>
            <a:r>
              <a:rPr lang="de-DE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Klaeger</a:t>
            </a: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et al.</a:t>
            </a:r>
          </a:p>
          <a:p>
            <a:r>
              <a:rPr lang="de-DE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Science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358 (2017)</a:t>
            </a:r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62058234-6E2F-4550-BC4D-71142D1EFB96}"/>
              </a:ext>
            </a:extLst>
          </p:cNvPr>
          <p:cNvCxnSpPr/>
          <p:nvPr/>
        </p:nvCxnSpPr>
        <p:spPr>
          <a:xfrm>
            <a:off x="1524000" y="4140584"/>
            <a:ext cx="9144000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8997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9">
            <a:extLst>
              <a:ext uri="{FF2B5EF4-FFF2-40B4-BE49-F238E27FC236}">
                <a16:creationId xmlns:a16="http://schemas.microsoft.com/office/drawing/2014/main" id="{5B32A67F-3598-4A13-8552-DA884FFC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ACC0FE6-F22C-4B66-ABDB-8AF93A370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690" y="555190"/>
            <a:ext cx="6170914" cy="207633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 kern="1200" dirty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rPr>
              <a:t>About Protein Kinases…</a:t>
            </a:r>
          </a:p>
        </p:txBody>
      </p:sp>
      <p:sp>
        <p:nvSpPr>
          <p:cNvPr id="16" name="Freeform: Shape 11">
            <a:extLst>
              <a:ext uri="{FF2B5EF4-FFF2-40B4-BE49-F238E27FC236}">
                <a16:creationId xmlns:a16="http://schemas.microsoft.com/office/drawing/2014/main" id="{BCC55ACC-A2F6-403C-A3A4-D59B3734D4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57312" y="381000"/>
            <a:ext cx="6334689" cy="6477000"/>
          </a:xfrm>
          <a:custGeom>
            <a:avLst/>
            <a:gdLst>
              <a:gd name="connsiteX0" fmla="*/ 3561588 w 6334689"/>
              <a:gd name="connsiteY0" fmla="*/ 0 h 6477000"/>
              <a:gd name="connsiteX1" fmla="*/ 6309883 w 6334689"/>
              <a:gd name="connsiteY1" fmla="*/ 1296087 h 6477000"/>
              <a:gd name="connsiteX2" fmla="*/ 6334689 w 6334689"/>
              <a:gd name="connsiteY2" fmla="*/ 1329261 h 6477000"/>
              <a:gd name="connsiteX3" fmla="*/ 6334689 w 6334689"/>
              <a:gd name="connsiteY3" fmla="*/ 5793916 h 6477000"/>
              <a:gd name="connsiteX4" fmla="*/ 6309883 w 6334689"/>
              <a:gd name="connsiteY4" fmla="*/ 5827089 h 6477000"/>
              <a:gd name="connsiteX5" fmla="*/ 5760467 w 6334689"/>
              <a:gd name="connsiteY5" fmla="*/ 6363539 h 6477000"/>
              <a:gd name="connsiteX6" fmla="*/ 5607796 w 6334689"/>
              <a:gd name="connsiteY6" fmla="*/ 6477000 h 6477000"/>
              <a:gd name="connsiteX7" fmla="*/ 1519571 w 6334689"/>
              <a:gd name="connsiteY7" fmla="*/ 6477000 h 6477000"/>
              <a:gd name="connsiteX8" fmla="*/ 1296088 w 6334689"/>
              <a:gd name="connsiteY8" fmla="*/ 6309883 h 6477000"/>
              <a:gd name="connsiteX9" fmla="*/ 0 w 6334689"/>
              <a:gd name="connsiteY9" fmla="*/ 3561588 h 6477000"/>
              <a:gd name="connsiteX10" fmla="*/ 3561588 w 6334689"/>
              <a:gd name="connsiteY10" fmla="*/ 0 h 647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334689" h="6477000">
                <a:moveTo>
                  <a:pt x="3561588" y="0"/>
                </a:moveTo>
                <a:cubicBezTo>
                  <a:pt x="4668032" y="0"/>
                  <a:pt x="5656635" y="504534"/>
                  <a:pt x="6309883" y="1296087"/>
                </a:cubicBezTo>
                <a:lnTo>
                  <a:pt x="6334689" y="1329261"/>
                </a:lnTo>
                <a:lnTo>
                  <a:pt x="6334689" y="5793916"/>
                </a:lnTo>
                <a:lnTo>
                  <a:pt x="6309883" y="5827089"/>
                </a:lnTo>
                <a:cubicBezTo>
                  <a:pt x="6146571" y="6024977"/>
                  <a:pt x="5962299" y="6204927"/>
                  <a:pt x="5760467" y="6363539"/>
                </a:cubicBezTo>
                <a:lnTo>
                  <a:pt x="5607796" y="6477000"/>
                </a:lnTo>
                <a:lnTo>
                  <a:pt x="1519571" y="6477000"/>
                </a:lnTo>
                <a:lnTo>
                  <a:pt x="1296088" y="6309883"/>
                </a:lnTo>
                <a:cubicBezTo>
                  <a:pt x="504535" y="5656635"/>
                  <a:pt x="0" y="4668032"/>
                  <a:pt x="0" y="3561588"/>
                </a:cubicBezTo>
                <a:cubicBezTo>
                  <a:pt x="0" y="1594577"/>
                  <a:pt x="1594577" y="0"/>
                  <a:pt x="3561588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98EBA13-C937-430B-9523-439FE21096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21086" y="544777"/>
            <a:ext cx="6170914" cy="6313225"/>
          </a:xfrm>
          <a:custGeom>
            <a:avLst/>
            <a:gdLst>
              <a:gd name="connsiteX0" fmla="*/ 3397813 w 6170914"/>
              <a:gd name="connsiteY0" fmla="*/ 0 h 6313225"/>
              <a:gd name="connsiteX1" fmla="*/ 6019731 w 6170914"/>
              <a:gd name="connsiteY1" fmla="*/ 1236489 h 6313225"/>
              <a:gd name="connsiteX2" fmla="*/ 6170914 w 6170914"/>
              <a:gd name="connsiteY2" fmla="*/ 1438663 h 6313225"/>
              <a:gd name="connsiteX3" fmla="*/ 6170914 w 6170914"/>
              <a:gd name="connsiteY3" fmla="*/ 5356963 h 6313225"/>
              <a:gd name="connsiteX4" fmla="*/ 6019731 w 6170914"/>
              <a:gd name="connsiteY4" fmla="*/ 5559138 h 6313225"/>
              <a:gd name="connsiteX5" fmla="*/ 5194591 w 6170914"/>
              <a:gd name="connsiteY5" fmla="*/ 6282226 h 6313225"/>
              <a:gd name="connsiteX6" fmla="*/ 5141791 w 6170914"/>
              <a:gd name="connsiteY6" fmla="*/ 6313225 h 6313225"/>
              <a:gd name="connsiteX7" fmla="*/ 1659199 w 6170914"/>
              <a:gd name="connsiteY7" fmla="*/ 6313225 h 6313225"/>
              <a:gd name="connsiteX8" fmla="*/ 1498064 w 6170914"/>
              <a:gd name="connsiteY8" fmla="*/ 6215333 h 6313225"/>
              <a:gd name="connsiteX9" fmla="*/ 0 w 6170914"/>
              <a:gd name="connsiteY9" fmla="*/ 3397813 h 6313225"/>
              <a:gd name="connsiteX10" fmla="*/ 3397813 w 6170914"/>
              <a:gd name="connsiteY10" fmla="*/ 0 h 6313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170914" h="6313225">
                <a:moveTo>
                  <a:pt x="3397813" y="0"/>
                </a:moveTo>
                <a:cubicBezTo>
                  <a:pt x="4453378" y="0"/>
                  <a:pt x="5396522" y="481334"/>
                  <a:pt x="6019731" y="1236489"/>
                </a:cubicBezTo>
                <a:lnTo>
                  <a:pt x="6170914" y="1438663"/>
                </a:lnTo>
                <a:lnTo>
                  <a:pt x="6170914" y="5356963"/>
                </a:lnTo>
                <a:lnTo>
                  <a:pt x="6019731" y="5559138"/>
                </a:lnTo>
                <a:cubicBezTo>
                  <a:pt x="5786028" y="5842321"/>
                  <a:pt x="5507333" y="6086998"/>
                  <a:pt x="5194591" y="6282226"/>
                </a:cubicBezTo>
                <a:lnTo>
                  <a:pt x="5141791" y="6313225"/>
                </a:lnTo>
                <a:lnTo>
                  <a:pt x="1659199" y="6313225"/>
                </a:lnTo>
                <a:lnTo>
                  <a:pt x="1498064" y="6215333"/>
                </a:lnTo>
                <a:cubicBezTo>
                  <a:pt x="594240" y="5604721"/>
                  <a:pt x="0" y="4570663"/>
                  <a:pt x="0" y="3397813"/>
                </a:cubicBezTo>
                <a:cubicBezTo>
                  <a:pt x="0" y="1521253"/>
                  <a:pt x="1521253" y="0"/>
                  <a:pt x="339781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4" name="Grafik 23" descr="Ein Bild, das Text enthält.&#10;&#10;Automatisch generierte Beschreibung">
            <a:extLst>
              <a:ext uri="{FF2B5EF4-FFF2-40B4-BE49-F238E27FC236}">
                <a16:creationId xmlns:a16="http://schemas.microsoft.com/office/drawing/2014/main" id="{184C9E8A-6C6F-4A4A-A7C8-195DAEB006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41" t="94800" r="-34" b="433"/>
          <a:stretch/>
        </p:blipFill>
        <p:spPr>
          <a:xfrm>
            <a:off x="8077201" y="6552815"/>
            <a:ext cx="2743200" cy="305186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68D550D6-3ED4-445F-963B-B6719C553198}"/>
              </a:ext>
            </a:extLst>
          </p:cNvPr>
          <p:cNvSpPr txBox="1"/>
          <p:nvPr/>
        </p:nvSpPr>
        <p:spPr>
          <a:xfrm>
            <a:off x="379422" y="1502702"/>
            <a:ext cx="526224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>
                    <a:lumMod val="95000"/>
                  </a:schemeClr>
                </a:solidFill>
              </a:rPr>
              <a:t>= enzymes regulating the biological activity of proteins by phosphorylating these </a:t>
            </a:r>
          </a:p>
          <a:p>
            <a:endParaRPr lang="en-GB" sz="28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GB" sz="2800" dirty="0">
                <a:solidFill>
                  <a:schemeClr val="bg1">
                    <a:lumMod val="95000"/>
                  </a:schemeClr>
                </a:solidFill>
              </a:rPr>
              <a:t>→ popular drug targets due to their frequent involvement in diseases </a:t>
            </a:r>
          </a:p>
          <a:p>
            <a:r>
              <a:rPr lang="en-GB" sz="2800" dirty="0">
                <a:solidFill>
                  <a:schemeClr val="bg1">
                    <a:lumMod val="95000"/>
                  </a:schemeClr>
                </a:solidFill>
              </a:rPr>
              <a:t>(e.g. inflammation or cancer)</a:t>
            </a:r>
          </a:p>
        </p:txBody>
      </p:sp>
      <p:pic>
        <p:nvPicPr>
          <p:cNvPr id="4" name="Grafik 3" descr="Ein Bild, das Text enthält.&#10;&#10;Automatisch generierte Beschreibung">
            <a:extLst>
              <a:ext uri="{FF2B5EF4-FFF2-40B4-BE49-F238E27FC236}">
                <a16:creationId xmlns:a16="http://schemas.microsoft.com/office/drawing/2014/main" id="{AAB3EE7A-A830-4143-B425-432A9FEA706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13" t="20060" b="20059"/>
          <a:stretch/>
        </p:blipFill>
        <p:spPr>
          <a:xfrm>
            <a:off x="7150067" y="1512129"/>
            <a:ext cx="4662511" cy="4816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781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A1104D-4A73-4B2F-B5D6-FED38C967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t"/>
          <a:lstStyle/>
          <a:p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r>
              <a:rPr lang="de-DE" b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kinase inhibitor approval for treatment</a:t>
            </a:r>
            <a:b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(2003)</a:t>
            </a:r>
          </a:p>
        </p:txBody>
      </p:sp>
      <p:sp>
        <p:nvSpPr>
          <p:cNvPr id="28" name="Inhaltsplatzhalter 27">
            <a:extLst>
              <a:ext uri="{FF2B5EF4-FFF2-40B4-BE49-F238E27FC236}">
                <a16:creationId xmlns:a16="http://schemas.microsoft.com/office/drawing/2014/main" id="{73107BA5-A4B7-4637-9F41-61982E8349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0028" y="1438580"/>
            <a:ext cx="1416485" cy="504216"/>
          </a:xfrm>
        </p:spPr>
        <p:txBody>
          <a:bodyPr/>
          <a:lstStyle/>
          <a:p>
            <a:pPr marL="0" indent="0">
              <a:buNone/>
            </a:pP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Imatinib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5" name="Rechteck 54">
            <a:extLst>
              <a:ext uri="{FF2B5EF4-FFF2-40B4-BE49-F238E27FC236}">
                <a16:creationId xmlns:a16="http://schemas.microsoft.com/office/drawing/2014/main" id="{253D6C76-2609-4441-8D30-2983CF3A1908}"/>
              </a:ext>
            </a:extLst>
          </p:cNvPr>
          <p:cNvSpPr/>
          <p:nvPr/>
        </p:nvSpPr>
        <p:spPr>
          <a:xfrm>
            <a:off x="0" y="6488668"/>
            <a:ext cx="12191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BlinkMacSystemFont"/>
              </a:rPr>
              <a:t>Bhullar KS, </a:t>
            </a:r>
            <a:r>
              <a:rPr lang="en-GB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linkMacSystemFont"/>
              </a:rPr>
              <a:t>Lagarón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BlinkMacSystemFont"/>
              </a:rPr>
              <a:t> NO, McGowan EM, et al. Kinase-targeted cancer therapies: progress, challenges and future directions. </a:t>
            </a:r>
            <a:r>
              <a:rPr lang="en-GB" sz="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linkMacSystemFont"/>
              </a:rPr>
              <a:t>Mol Cancer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BlinkMacSystemFont"/>
              </a:rPr>
              <a:t>. 2018;17(1):48. Published 2018 Feb 19. doi:10.1186/s12943-018-0804-2</a:t>
            </a:r>
          </a:p>
          <a:p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BlinkMacSystemFont"/>
              </a:rPr>
              <a:t>Structures from </a:t>
            </a:r>
            <a:r>
              <a:rPr lang="en-GB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linkMacSystemFont"/>
              </a:rPr>
              <a:t>ProteomicsDB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BlinkMacSystemFont"/>
              </a:rPr>
              <a:t>: https://www.proteomicsdb.org/proteomicsdb/#projects/4257</a:t>
            </a:r>
            <a:endParaRPr lang="en-GB" sz="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68285D6-1287-410F-81A6-C3EFA0F385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046" y="1942796"/>
            <a:ext cx="4808450" cy="22800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9" name="Grafik 48">
            <a:extLst>
              <a:ext uri="{FF2B5EF4-FFF2-40B4-BE49-F238E27FC236}">
                <a16:creationId xmlns:a16="http://schemas.microsoft.com/office/drawing/2014/main" id="{FCC4291D-85EA-46D7-9F88-253D310B3C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60" y="1942796"/>
            <a:ext cx="4352294" cy="227689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5" name="Inhaltsplatzhalter 27">
            <a:extLst>
              <a:ext uri="{FF2B5EF4-FFF2-40B4-BE49-F238E27FC236}">
                <a16:creationId xmlns:a16="http://schemas.microsoft.com/office/drawing/2014/main" id="{D854D786-CA4F-4AED-9A59-4972B2414334}"/>
              </a:ext>
            </a:extLst>
          </p:cNvPr>
          <p:cNvSpPr txBox="1">
            <a:spLocks/>
          </p:cNvSpPr>
          <p:nvPr/>
        </p:nvSpPr>
        <p:spPr>
          <a:xfrm>
            <a:off x="8241332" y="1438580"/>
            <a:ext cx="1540951" cy="5042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Gefitinib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6" name="Inhaltsplatzhalter 27">
            <a:extLst>
              <a:ext uri="{FF2B5EF4-FFF2-40B4-BE49-F238E27FC236}">
                <a16:creationId xmlns:a16="http://schemas.microsoft.com/office/drawing/2014/main" id="{A3CF58A9-7308-4068-A05C-4E98B19FBE63}"/>
              </a:ext>
            </a:extLst>
          </p:cNvPr>
          <p:cNvSpPr txBox="1">
            <a:spLocks/>
          </p:cNvSpPr>
          <p:nvPr/>
        </p:nvSpPr>
        <p:spPr>
          <a:xfrm>
            <a:off x="1004046" y="4219691"/>
            <a:ext cx="4808450" cy="22689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=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tyrosine kinase inhibitor</a:t>
            </a:r>
          </a:p>
          <a:p>
            <a:pPr marL="0" indent="0">
              <a:buNone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→ used for treatment of chronic myelogenous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leukemia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(CML) and acute lymphocytic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leukemia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(ALL)</a:t>
            </a:r>
          </a:p>
        </p:txBody>
      </p:sp>
      <p:sp>
        <p:nvSpPr>
          <p:cNvPr id="67" name="Inhaltsplatzhalter 27">
            <a:extLst>
              <a:ext uri="{FF2B5EF4-FFF2-40B4-BE49-F238E27FC236}">
                <a16:creationId xmlns:a16="http://schemas.microsoft.com/office/drawing/2014/main" id="{EE3B61C1-B118-4C1C-92C5-7BD094A49E05}"/>
              </a:ext>
            </a:extLst>
          </p:cNvPr>
          <p:cNvSpPr txBox="1">
            <a:spLocks/>
          </p:cNvSpPr>
          <p:nvPr/>
        </p:nvSpPr>
        <p:spPr>
          <a:xfrm>
            <a:off x="6835660" y="4219690"/>
            <a:ext cx="4352294" cy="18053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= EGFR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inhibitors</a:t>
            </a:r>
            <a:endParaRPr lang="de-DE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→ used for treatment of certain breast, lung and other cancers</a:t>
            </a:r>
          </a:p>
        </p:txBody>
      </p:sp>
    </p:spTree>
    <p:extLst>
      <p:ext uri="{BB962C8B-B14F-4D97-AF65-F5344CB8AC3E}">
        <p14:creationId xmlns:p14="http://schemas.microsoft.com/office/powerpoint/2010/main" val="1779063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798C52-C24D-4C49-A254-B9760E4B9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t"/>
          <a:lstStyle/>
          <a:p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</a:rPr>
              <a:t>Classification of Kinase Inhibitors depending on their binding mode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2948C2E-7EC3-46D8-B06A-4D87E9FC60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291698"/>
            <a:ext cx="12192000" cy="315747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2C6E4D01-8A7E-48EA-B4AF-A5496DA2C001}"/>
              </a:ext>
            </a:extLst>
          </p:cNvPr>
          <p:cNvSpPr/>
          <p:nvPr/>
        </p:nvSpPr>
        <p:spPr>
          <a:xfrm>
            <a:off x="0" y="6627168"/>
            <a:ext cx="1219199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BlinkMacSystemFont"/>
              </a:rPr>
              <a:t>Bhullar KS, </a:t>
            </a:r>
            <a:r>
              <a:rPr lang="en-GB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linkMacSystemFont"/>
              </a:rPr>
              <a:t>Lagarón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BlinkMacSystemFont"/>
              </a:rPr>
              <a:t> NO, McGowan EM, et al. Kinase-targeted cancer therapies: progress, challenges and future directions. </a:t>
            </a:r>
            <a:r>
              <a:rPr lang="en-GB" sz="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linkMacSystemFont"/>
              </a:rPr>
              <a:t>Mol Cancer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BlinkMacSystemFont"/>
              </a:rPr>
              <a:t>. 2018;17(1):48. Published 2018 Feb 19. doi:10.1186/s12943-018-0804-2</a:t>
            </a:r>
            <a:endParaRPr lang="en-GB" sz="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566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A9DC8E-0139-4B70-8796-7433120E8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99137"/>
            <a:ext cx="10364601" cy="1325563"/>
          </a:xfrm>
        </p:spPr>
        <p:txBody>
          <a:bodyPr anchor="t"/>
          <a:lstStyle/>
          <a:p>
            <a:pPr algn="ctr"/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Target </a:t>
            </a: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Structure</a:t>
            </a: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within Kinases</a:t>
            </a:r>
          </a:p>
        </p:txBody>
      </p:sp>
      <p:pic>
        <p:nvPicPr>
          <p:cNvPr id="11" name="Inhaltsplatzhalter 10">
            <a:extLst>
              <a:ext uri="{FF2B5EF4-FFF2-40B4-BE49-F238E27FC236}">
                <a16:creationId xmlns:a16="http://schemas.microsoft.com/office/drawing/2014/main" id="{904C8A32-AFDD-44E1-90D6-D2F57405E1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193" y="1389194"/>
            <a:ext cx="6474309" cy="3389493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C3BAE13C-27AA-40BD-A79F-F39076F946EF}"/>
              </a:ext>
            </a:extLst>
          </p:cNvPr>
          <p:cNvSpPr txBox="1"/>
          <p:nvPr/>
        </p:nvSpPr>
        <p:spPr>
          <a:xfrm>
            <a:off x="505862" y="1399580"/>
            <a:ext cx="646331" cy="338949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Lorente-Macías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A. (2019). 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Structure and subregions of a typical protein kinase domain [Figure].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Retrieved from researchgate.net: https://bit.ly/3cxlP47</a:t>
            </a:r>
            <a:endParaRPr lang="de-DE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A1AC21C9-9F52-4B6B-B367-CE2F628F1564}"/>
              </a:ext>
            </a:extLst>
          </p:cNvPr>
          <p:cNvSpPr/>
          <p:nvPr/>
        </p:nvSpPr>
        <p:spPr>
          <a:xfrm>
            <a:off x="4220953" y="3676225"/>
            <a:ext cx="886120" cy="29223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4C08172D-6110-4C33-AEF8-6406E4CDC6C1}"/>
              </a:ext>
            </a:extLst>
          </p:cNvPr>
          <p:cNvSpPr/>
          <p:nvPr/>
        </p:nvSpPr>
        <p:spPr>
          <a:xfrm>
            <a:off x="5448892" y="4491755"/>
            <a:ext cx="886120" cy="20561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F68163FE-14DC-4007-8A3A-EC656AA0EDEB}"/>
              </a:ext>
            </a:extLst>
          </p:cNvPr>
          <p:cNvSpPr/>
          <p:nvPr/>
        </p:nvSpPr>
        <p:spPr>
          <a:xfrm>
            <a:off x="6440069" y="4106385"/>
            <a:ext cx="1236319" cy="37976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5AD12491-A901-4563-897F-58AE0C9DF139}"/>
              </a:ext>
            </a:extLst>
          </p:cNvPr>
          <p:cNvCxnSpPr>
            <a:cxnSpLocks/>
          </p:cNvCxnSpPr>
          <p:nvPr/>
        </p:nvCxnSpPr>
        <p:spPr>
          <a:xfrm>
            <a:off x="4664013" y="3968455"/>
            <a:ext cx="948059" cy="130327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r Verbinder 13">
            <a:extLst>
              <a:ext uri="{FF2B5EF4-FFF2-40B4-BE49-F238E27FC236}">
                <a16:creationId xmlns:a16="http://schemas.microsoft.com/office/drawing/2014/main" id="{BDB3E9D6-E0D1-465E-99F9-82FF7A1259AB}"/>
              </a:ext>
            </a:extLst>
          </p:cNvPr>
          <p:cNvCxnSpPr>
            <a:cxnSpLocks/>
          </p:cNvCxnSpPr>
          <p:nvPr/>
        </p:nvCxnSpPr>
        <p:spPr>
          <a:xfrm>
            <a:off x="5891952" y="4703311"/>
            <a:ext cx="0" cy="60042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0571D5E5-8AE7-41F5-AB93-DA78A1CB1B1C}"/>
              </a:ext>
            </a:extLst>
          </p:cNvPr>
          <p:cNvCxnSpPr>
            <a:cxnSpLocks/>
          </p:cNvCxnSpPr>
          <p:nvPr/>
        </p:nvCxnSpPr>
        <p:spPr>
          <a:xfrm flipH="1">
            <a:off x="6340789" y="4485816"/>
            <a:ext cx="706288" cy="81827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feld 17">
            <a:extLst>
              <a:ext uri="{FF2B5EF4-FFF2-40B4-BE49-F238E27FC236}">
                <a16:creationId xmlns:a16="http://schemas.microsoft.com/office/drawing/2014/main" id="{88FA657E-98EF-469A-9A1E-0B1C6917A02D}"/>
              </a:ext>
            </a:extLst>
          </p:cNvPr>
          <p:cNvSpPr txBox="1"/>
          <p:nvPr/>
        </p:nvSpPr>
        <p:spPr>
          <a:xfrm>
            <a:off x="5150977" y="5302720"/>
            <a:ext cx="1739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ATP binding site </a:t>
            </a:r>
          </a:p>
        </p:txBody>
      </p:sp>
      <p:sp>
        <p:nvSpPr>
          <p:cNvPr id="22" name="Inhaltsplatzhalter 2">
            <a:extLst>
              <a:ext uri="{FF2B5EF4-FFF2-40B4-BE49-F238E27FC236}">
                <a16:creationId xmlns:a16="http://schemas.microsoft.com/office/drawing/2014/main" id="{032B4F6F-359D-4B31-A9A7-4C1E0DFA31A9}"/>
              </a:ext>
            </a:extLst>
          </p:cNvPr>
          <p:cNvSpPr txBox="1">
            <a:spLocks/>
          </p:cNvSpPr>
          <p:nvPr/>
        </p:nvSpPr>
        <p:spPr>
          <a:xfrm>
            <a:off x="4297012" y="5924390"/>
            <a:ext cx="4076000" cy="547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→ high polypharmacology</a:t>
            </a:r>
          </a:p>
        </p:txBody>
      </p:sp>
      <p:sp>
        <p:nvSpPr>
          <p:cNvPr id="24" name="Inhaltsplatzhalter 2">
            <a:extLst>
              <a:ext uri="{FF2B5EF4-FFF2-40B4-BE49-F238E27FC236}">
                <a16:creationId xmlns:a16="http://schemas.microsoft.com/office/drawing/2014/main" id="{BD9F4E7B-8941-4872-995A-BADEE5E38941}"/>
              </a:ext>
            </a:extLst>
          </p:cNvPr>
          <p:cNvSpPr txBox="1">
            <a:spLocks/>
          </p:cNvSpPr>
          <p:nvPr/>
        </p:nvSpPr>
        <p:spPr>
          <a:xfrm>
            <a:off x="7940496" y="1720801"/>
            <a:ext cx="4046925" cy="2747053"/>
          </a:xfrm>
          <a:prstGeom prst="rect">
            <a:avLst/>
          </a:prstGeom>
          <a:solidFill>
            <a:srgbClr val="F9F9F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Some facts and numbers (in humans)</a:t>
            </a:r>
          </a:p>
          <a:p>
            <a:pPr>
              <a:buFontTx/>
              <a:buChar char="-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518 genes encoding for kinases (2 % of all genes)</a:t>
            </a:r>
          </a:p>
          <a:p>
            <a:pPr>
              <a:buFontTx/>
              <a:buChar char="-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&gt;2,000 other purine-binding proteins</a:t>
            </a:r>
          </a:p>
          <a:p>
            <a:pPr>
              <a:buFontTx/>
              <a:buChar char="-"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Tx/>
              <a:buChar char="-"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05E5ABDB-6814-4665-95DA-4EA4CA9BFFD5}"/>
              </a:ext>
            </a:extLst>
          </p:cNvPr>
          <p:cNvSpPr/>
          <p:nvPr/>
        </p:nvSpPr>
        <p:spPr>
          <a:xfrm>
            <a:off x="7906382" y="4467854"/>
            <a:ext cx="4046926" cy="382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800"/>
              </a:spcAft>
            </a:pP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Manning, G. W. (2002, December). The Protein Kinase Complement of the Human Genome. </a:t>
            </a:r>
            <a:r>
              <a:rPr lang="en-GB" sz="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Science, 298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pp. 1912-1934. doi:10.1126/science.1075762</a:t>
            </a:r>
            <a:endParaRPr lang="de-DE" sz="9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076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A9DC8E-0139-4B70-8796-7433120E8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9137"/>
            <a:ext cx="10515600" cy="1325563"/>
          </a:xfrm>
        </p:spPr>
        <p:txBody>
          <a:bodyPr anchor="t"/>
          <a:lstStyle/>
          <a:p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Problem?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5060AC-C3B9-4469-8D61-731024EA8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9980"/>
            <a:ext cx="7594600" cy="38011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 many kinase inhibitors: not much information about target space available</a:t>
            </a:r>
          </a:p>
          <a:p>
            <a:pPr marL="0" indent="0">
              <a:buNone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→ no systematic analyses so far</a:t>
            </a:r>
          </a:p>
          <a:p>
            <a:pPr marL="0" indent="0">
              <a:buNone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→ all regulating factors of the kinases cannot be captured by existing recombinant kinase assays </a:t>
            </a:r>
          </a:p>
        </p:txBody>
      </p:sp>
      <p:pic>
        <p:nvPicPr>
          <p:cNvPr id="5" name="Grafik 4" descr="Ein Bild, das Text, Karte enthält.&#10;&#10;Automatisch generierte Beschreibung">
            <a:extLst>
              <a:ext uri="{FF2B5EF4-FFF2-40B4-BE49-F238E27FC236}">
                <a16:creationId xmlns:a16="http://schemas.microsoft.com/office/drawing/2014/main" id="{81E91EB6-4A8C-451B-9BF2-917CD72FB6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95" r="180"/>
          <a:stretch/>
        </p:blipFill>
        <p:spPr>
          <a:xfrm>
            <a:off x="8836926" y="3440616"/>
            <a:ext cx="2979154" cy="303879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Grafik 5" descr="Ein Bild, das Text, Karte enthält.&#10;&#10;Automatisch generierte Beschreibung">
            <a:extLst>
              <a:ext uri="{FF2B5EF4-FFF2-40B4-BE49-F238E27FC236}">
                <a16:creationId xmlns:a16="http://schemas.microsoft.com/office/drawing/2014/main" id="{E8ACD534-2B1E-41BE-80B1-3FA8AB36B5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9749"/>
          <a:stretch/>
        </p:blipFill>
        <p:spPr>
          <a:xfrm>
            <a:off x="8836926" y="226606"/>
            <a:ext cx="2979154" cy="310377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C3BAE13C-27AA-40BD-A79F-F39076F946EF}"/>
              </a:ext>
            </a:extLst>
          </p:cNvPr>
          <p:cNvSpPr txBox="1"/>
          <p:nvPr/>
        </p:nvSpPr>
        <p:spPr>
          <a:xfrm>
            <a:off x="8432800" y="6483355"/>
            <a:ext cx="4155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Lorente-Macías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A. (2019).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Structure and subregions of a typical protein kinase domain [Figure].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Retrieved from researchgate.net: https://bit.ly/3cxlP47</a:t>
            </a:r>
            <a:endParaRPr lang="de-DE" sz="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A1AC21C9-9F52-4B6B-B367-CE2F628F1564}"/>
              </a:ext>
            </a:extLst>
          </p:cNvPr>
          <p:cNvSpPr/>
          <p:nvPr/>
        </p:nvSpPr>
        <p:spPr>
          <a:xfrm>
            <a:off x="8748074" y="5476975"/>
            <a:ext cx="886120" cy="29223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4C08172D-6110-4C33-AEF8-6406E4CDC6C1}"/>
              </a:ext>
            </a:extLst>
          </p:cNvPr>
          <p:cNvSpPr/>
          <p:nvPr/>
        </p:nvSpPr>
        <p:spPr>
          <a:xfrm>
            <a:off x="9844291" y="6200552"/>
            <a:ext cx="886120" cy="20561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F68163FE-14DC-4007-8A3A-EC656AA0EDEB}"/>
              </a:ext>
            </a:extLst>
          </p:cNvPr>
          <p:cNvSpPr/>
          <p:nvPr/>
        </p:nvSpPr>
        <p:spPr>
          <a:xfrm>
            <a:off x="10774837" y="5893702"/>
            <a:ext cx="1085571" cy="28326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822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5A1E46D7-5595-4656-9209-6CFE263E9DE4}"/>
              </a:ext>
            </a:extLst>
          </p:cNvPr>
          <p:cNvSpPr/>
          <p:nvPr/>
        </p:nvSpPr>
        <p:spPr>
          <a:xfrm>
            <a:off x="4826000" y="0"/>
            <a:ext cx="7366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41A403D-736C-4B60-A5B5-BB8D7DC3C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257027"/>
            <a:ext cx="6400800" cy="1325563"/>
          </a:xfrm>
        </p:spPr>
        <p:txBody>
          <a:bodyPr anchor="t"/>
          <a:lstStyle/>
          <a:p>
            <a:r>
              <a:rPr lang="de-DE" b="1" dirty="0" err="1">
                <a:solidFill>
                  <a:schemeClr val="bg1">
                    <a:lumMod val="95000"/>
                  </a:schemeClr>
                </a:solidFill>
              </a:rPr>
              <a:t>Is</a:t>
            </a:r>
            <a:r>
              <a:rPr lang="de-DE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de-DE" b="1" dirty="0" err="1">
                <a:solidFill>
                  <a:schemeClr val="bg1">
                    <a:lumMod val="95000"/>
                  </a:schemeClr>
                </a:solidFill>
              </a:rPr>
              <a:t>this</a:t>
            </a:r>
            <a:r>
              <a:rPr lang="de-DE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de-DE" b="1" dirty="0" err="1">
                <a:solidFill>
                  <a:schemeClr val="bg1">
                    <a:lumMod val="95000"/>
                  </a:schemeClr>
                </a:solidFill>
              </a:rPr>
              <a:t>really</a:t>
            </a:r>
            <a:r>
              <a:rPr lang="de-DE" b="1" dirty="0">
                <a:solidFill>
                  <a:schemeClr val="bg1">
                    <a:lumMod val="95000"/>
                  </a:schemeClr>
                </a:solidFill>
              </a:rPr>
              <a:t> a Gap?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5FF4DC2-3F60-489F-8C93-03C9B83B8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0" y="1329291"/>
            <a:ext cx="6852920" cy="491744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@ time </a:t>
            </a:r>
            <a:r>
              <a:rPr lang="de-DE" dirty="0" err="1">
                <a:solidFill>
                  <a:schemeClr val="bg1">
                    <a:lumMod val="95000"/>
                  </a:schemeClr>
                </a:solidFill>
              </a:rPr>
              <a:t>of</a:t>
            </a:r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de-DE" dirty="0" err="1">
                <a:solidFill>
                  <a:schemeClr val="bg1">
                    <a:lumMod val="95000"/>
                  </a:schemeClr>
                </a:solidFill>
              </a:rPr>
              <a:t>writing</a:t>
            </a:r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:</a:t>
            </a:r>
          </a:p>
          <a:p>
            <a:pPr marL="0" indent="0">
              <a:buNone/>
            </a:pPr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	&gt; 110,000 </a:t>
            </a:r>
            <a:r>
              <a:rPr lang="de-DE" dirty="0" err="1">
                <a:solidFill>
                  <a:schemeClr val="bg1">
                    <a:lumMod val="95000"/>
                  </a:schemeClr>
                </a:solidFill>
              </a:rPr>
              <a:t>publications</a:t>
            </a:r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 in </a:t>
            </a:r>
            <a:r>
              <a:rPr lang="de-DE" dirty="0" err="1">
                <a:solidFill>
                  <a:schemeClr val="bg1">
                    <a:lumMod val="95000"/>
                  </a:schemeClr>
                </a:solidFill>
              </a:rPr>
              <a:t>PubMed</a:t>
            </a:r>
            <a:endParaRPr lang="de-DE" dirty="0">
              <a:solidFill>
                <a:schemeClr val="bg1">
                  <a:lumMod val="95000"/>
                </a:schemeClr>
              </a:solidFill>
            </a:endParaRPr>
          </a:p>
          <a:p>
            <a:pPr marL="0" indent="0">
              <a:buNone/>
            </a:pPr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	&gt; 90,000 </a:t>
            </a:r>
            <a:r>
              <a:rPr lang="de-DE" dirty="0" err="1">
                <a:solidFill>
                  <a:schemeClr val="bg1">
                    <a:lumMod val="95000"/>
                  </a:schemeClr>
                </a:solidFill>
              </a:rPr>
              <a:t>publications</a:t>
            </a:r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 &amp; 47,000 </a:t>
            </a:r>
            <a:r>
              <a:rPr lang="de-DE" dirty="0" err="1">
                <a:solidFill>
                  <a:schemeClr val="bg1">
                    <a:lumMod val="95000"/>
                  </a:schemeClr>
                </a:solidFill>
              </a:rPr>
              <a:t>patents</a:t>
            </a:r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 in 	</a:t>
            </a:r>
            <a:r>
              <a:rPr lang="de-DE" dirty="0" err="1">
                <a:solidFill>
                  <a:schemeClr val="bg1">
                    <a:lumMod val="95000"/>
                  </a:schemeClr>
                </a:solidFill>
              </a:rPr>
              <a:t>SciFinder</a:t>
            </a:r>
            <a:endParaRPr lang="de-DE" dirty="0">
              <a:solidFill>
                <a:schemeClr val="bg1">
                  <a:lumMod val="95000"/>
                </a:schemeClr>
              </a:solidFill>
            </a:endParaRPr>
          </a:p>
          <a:p>
            <a:pPr marL="0" indent="0">
              <a:buNone/>
            </a:pPr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	&gt; 24,000 </a:t>
            </a:r>
            <a:r>
              <a:rPr lang="de-DE" dirty="0" err="1">
                <a:solidFill>
                  <a:schemeClr val="bg1">
                    <a:lumMod val="95000"/>
                  </a:schemeClr>
                </a:solidFill>
              </a:rPr>
              <a:t>bioactivites</a:t>
            </a:r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 in </a:t>
            </a:r>
            <a:r>
              <a:rPr lang="de-DE" dirty="0" err="1">
                <a:solidFill>
                  <a:schemeClr val="bg1">
                    <a:lumMod val="95000"/>
                  </a:schemeClr>
                </a:solidFill>
              </a:rPr>
              <a:t>ChEMBL</a:t>
            </a:r>
            <a:endParaRPr lang="de-DE" dirty="0">
              <a:solidFill>
                <a:schemeClr val="bg1">
                  <a:lumMod val="95000"/>
                </a:schemeClr>
              </a:solidFill>
            </a:endParaRPr>
          </a:p>
          <a:p>
            <a:pPr marL="0" indent="0">
              <a:buNone/>
            </a:pPr>
            <a:r>
              <a:rPr lang="de-DE" i="1" dirty="0" err="1">
                <a:solidFill>
                  <a:schemeClr val="bg1">
                    <a:lumMod val="95000"/>
                  </a:schemeClr>
                </a:solidFill>
              </a:rPr>
              <a:t>however</a:t>
            </a:r>
            <a:r>
              <a:rPr lang="de-DE" i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de-DE" dirty="0" err="1">
                <a:solidFill>
                  <a:schemeClr val="bg1">
                    <a:lumMod val="95000"/>
                  </a:schemeClr>
                </a:solidFill>
              </a:rPr>
              <a:t>from</a:t>
            </a:r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de-DE" dirty="0" err="1">
                <a:solidFill>
                  <a:schemeClr val="bg1">
                    <a:lumMod val="95000"/>
                  </a:schemeClr>
                </a:solidFill>
              </a:rPr>
              <a:t>investigated</a:t>
            </a:r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 243 </a:t>
            </a:r>
            <a:r>
              <a:rPr lang="de-DE" dirty="0" err="1">
                <a:solidFill>
                  <a:schemeClr val="bg1">
                    <a:lumMod val="95000"/>
                  </a:schemeClr>
                </a:solidFill>
              </a:rPr>
              <a:t>kinase</a:t>
            </a:r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de-DE" dirty="0" err="1">
                <a:solidFill>
                  <a:schemeClr val="bg1">
                    <a:lumMod val="95000"/>
                  </a:schemeClr>
                </a:solidFill>
              </a:rPr>
              <a:t>inhibitors</a:t>
            </a:r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…</a:t>
            </a:r>
            <a:endParaRPr lang="de-DE" i="1" dirty="0">
              <a:solidFill>
                <a:schemeClr val="bg1">
                  <a:lumMod val="95000"/>
                </a:schemeClr>
              </a:solidFill>
            </a:endParaRPr>
          </a:p>
          <a:p>
            <a:pPr marL="0" indent="0">
              <a:buNone/>
            </a:pPr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... 17 </a:t>
            </a:r>
            <a:r>
              <a:rPr lang="de-DE" dirty="0" err="1">
                <a:solidFill>
                  <a:schemeClr val="bg1">
                    <a:lumMod val="95000"/>
                  </a:schemeClr>
                </a:solidFill>
              </a:rPr>
              <a:t>had</a:t>
            </a:r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de-DE" u="sng" dirty="0" err="1">
                <a:solidFill>
                  <a:schemeClr val="bg1">
                    <a:lumMod val="95000"/>
                  </a:schemeClr>
                </a:solidFill>
              </a:rPr>
              <a:t>no</a:t>
            </a:r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de-DE" dirty="0" err="1">
                <a:solidFill>
                  <a:schemeClr val="bg1">
                    <a:lumMod val="95000"/>
                  </a:schemeClr>
                </a:solidFill>
              </a:rPr>
              <a:t>entry</a:t>
            </a:r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 at all in </a:t>
            </a:r>
            <a:r>
              <a:rPr lang="de-DE" dirty="0" err="1">
                <a:solidFill>
                  <a:schemeClr val="bg1">
                    <a:lumMod val="95000"/>
                  </a:schemeClr>
                </a:solidFill>
              </a:rPr>
              <a:t>PubMed</a:t>
            </a:r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 (4 in </a:t>
            </a:r>
            <a:r>
              <a:rPr lang="de-DE" dirty="0" err="1">
                <a:solidFill>
                  <a:schemeClr val="bg1">
                    <a:lumMod val="95000"/>
                  </a:schemeClr>
                </a:solidFill>
              </a:rPr>
              <a:t>SciFinder</a:t>
            </a:r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)</a:t>
            </a:r>
          </a:p>
          <a:p>
            <a:pPr marL="0" indent="0">
              <a:buNone/>
            </a:pPr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… 35 </a:t>
            </a:r>
            <a:r>
              <a:rPr lang="de-DE" dirty="0" err="1">
                <a:solidFill>
                  <a:schemeClr val="bg1">
                    <a:lumMod val="95000"/>
                  </a:schemeClr>
                </a:solidFill>
              </a:rPr>
              <a:t>had</a:t>
            </a:r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de-DE" u="sng" dirty="0" err="1">
                <a:solidFill>
                  <a:schemeClr val="bg1">
                    <a:lumMod val="95000"/>
                  </a:schemeClr>
                </a:solidFill>
              </a:rPr>
              <a:t>no</a:t>
            </a:r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de-DE" dirty="0" err="1">
                <a:solidFill>
                  <a:schemeClr val="bg1">
                    <a:lumMod val="95000"/>
                  </a:schemeClr>
                </a:solidFill>
              </a:rPr>
              <a:t>listed</a:t>
            </a:r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de-DE" dirty="0" err="1">
                <a:solidFill>
                  <a:schemeClr val="bg1">
                    <a:lumMod val="95000"/>
                  </a:schemeClr>
                </a:solidFill>
              </a:rPr>
              <a:t>bioactivity</a:t>
            </a:r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 in </a:t>
            </a:r>
            <a:r>
              <a:rPr lang="de-DE" dirty="0" err="1">
                <a:solidFill>
                  <a:schemeClr val="bg1">
                    <a:lumMod val="95000"/>
                  </a:schemeClr>
                </a:solidFill>
              </a:rPr>
              <a:t>ChEMBL</a:t>
            </a:r>
            <a:endParaRPr lang="de-DE" dirty="0">
              <a:solidFill>
                <a:schemeClr val="bg1">
                  <a:lumMod val="95000"/>
                </a:schemeClr>
              </a:solidFill>
            </a:endParaRPr>
          </a:p>
          <a:p>
            <a:pPr marL="0" indent="0">
              <a:buNone/>
            </a:pPr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… 70 </a:t>
            </a:r>
            <a:r>
              <a:rPr lang="de-DE" dirty="0" err="1">
                <a:solidFill>
                  <a:schemeClr val="bg1">
                    <a:lumMod val="95000"/>
                  </a:schemeClr>
                </a:solidFill>
              </a:rPr>
              <a:t>had</a:t>
            </a:r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de-DE" u="sng" dirty="0" err="1">
                <a:solidFill>
                  <a:schemeClr val="bg1">
                    <a:lumMod val="95000"/>
                  </a:schemeClr>
                </a:solidFill>
              </a:rPr>
              <a:t>less</a:t>
            </a:r>
            <a:r>
              <a:rPr lang="de-DE" u="sng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de-DE" u="sng" dirty="0" err="1">
                <a:solidFill>
                  <a:schemeClr val="bg1">
                    <a:lumMod val="95000"/>
                  </a:schemeClr>
                </a:solidFill>
              </a:rPr>
              <a:t>than</a:t>
            </a:r>
            <a:r>
              <a:rPr lang="de-DE" u="sng" dirty="0">
                <a:solidFill>
                  <a:schemeClr val="bg1">
                    <a:lumMod val="95000"/>
                  </a:schemeClr>
                </a:solidFill>
              </a:rPr>
              <a:t> 10</a:t>
            </a:r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de-DE" dirty="0" err="1">
                <a:solidFill>
                  <a:schemeClr val="bg1">
                    <a:lumMod val="95000"/>
                  </a:schemeClr>
                </a:solidFill>
              </a:rPr>
              <a:t>publications</a:t>
            </a:r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 in </a:t>
            </a:r>
            <a:r>
              <a:rPr lang="de-DE" dirty="0" err="1">
                <a:solidFill>
                  <a:schemeClr val="bg1">
                    <a:lumMod val="95000"/>
                  </a:schemeClr>
                </a:solidFill>
              </a:rPr>
              <a:t>PubMed</a:t>
            </a:r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 (50 in </a:t>
            </a:r>
            <a:r>
              <a:rPr lang="de-DE" dirty="0" err="1">
                <a:solidFill>
                  <a:schemeClr val="bg1">
                    <a:lumMod val="95000"/>
                  </a:schemeClr>
                </a:solidFill>
              </a:rPr>
              <a:t>SciFinder</a:t>
            </a:r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)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40136FF-9624-4D5A-8CA9-8DCAFCD0BB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074" b="18202"/>
          <a:stretch/>
        </p:blipFill>
        <p:spPr>
          <a:xfrm>
            <a:off x="579167" y="4615406"/>
            <a:ext cx="3600000" cy="115034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06967753-2228-4B40-8191-DD94331BF0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67" y="2853827"/>
            <a:ext cx="3600000" cy="115034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AA3083CE-A582-4A66-B0FE-92CBE59BB5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67" y="1092249"/>
            <a:ext cx="3600000" cy="1152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68865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60874A-0BDC-4774-A241-B5A4DE2A0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2686"/>
            <a:ext cx="10515600" cy="1325563"/>
          </a:xfrm>
        </p:spPr>
        <p:txBody>
          <a:bodyPr anchor="t"/>
          <a:lstStyle/>
          <a:p>
            <a:r>
              <a:rPr lang="de-DE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Aim</a:t>
            </a: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of</a:t>
            </a: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Study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9719B42-B9A4-4E86-BA17-86A67DEB8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1895" y="3428999"/>
            <a:ext cx="3960000" cy="251296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Systematic investigation of:</a:t>
            </a:r>
          </a:p>
          <a:p>
            <a:pPr algn="ctr">
              <a:lnSpc>
                <a:spcPct val="100000"/>
              </a:lnSpc>
              <a:spcBef>
                <a:spcPts val="500"/>
              </a:spcBef>
            </a:pPr>
            <a:r>
              <a:rPr 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target space</a:t>
            </a:r>
          </a:p>
          <a:p>
            <a:pPr algn="ctr">
              <a:lnSpc>
                <a:spcPct val="100000"/>
              </a:lnSpc>
              <a:spcBef>
                <a:spcPts val="500"/>
              </a:spcBef>
            </a:pPr>
            <a:r>
              <a:rPr lang="en-US" sz="22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selecitivity</a:t>
            </a:r>
            <a:endParaRPr lang="en-US" sz="2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00000"/>
              </a:lnSpc>
              <a:spcBef>
                <a:spcPts val="500"/>
              </a:spcBef>
            </a:pPr>
            <a:r>
              <a:rPr 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full dose-response activity </a:t>
            </a:r>
          </a:p>
          <a:p>
            <a:pPr marL="0" indent="0" algn="ctr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 243 clinical kinase inhibitors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66EF3CEA-B267-4B01-B674-88B03D081584}"/>
              </a:ext>
            </a:extLst>
          </p:cNvPr>
          <p:cNvSpPr/>
          <p:nvPr/>
        </p:nvSpPr>
        <p:spPr>
          <a:xfrm>
            <a:off x="6944041" y="3428999"/>
            <a:ext cx="3960000" cy="25263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500"/>
              </a:spcBef>
            </a:pPr>
            <a:r>
              <a:rPr lang="en-US" sz="2200">
                <a:solidFill>
                  <a:schemeClr val="tx1">
                    <a:lumMod val="75000"/>
                    <a:lumOff val="25000"/>
                  </a:schemeClr>
                </a:solidFill>
              </a:rPr>
              <a:t>Creation of </a:t>
            </a:r>
            <a:r>
              <a:rPr lang="en-US" sz="2200" b="1">
                <a:solidFill>
                  <a:schemeClr val="tx1">
                    <a:lumMod val="75000"/>
                    <a:lumOff val="25000"/>
                  </a:schemeClr>
                </a:solidFill>
              </a:rPr>
              <a:t>open-access database </a:t>
            </a:r>
            <a:r>
              <a:rPr lang="en-US" sz="2200">
                <a:solidFill>
                  <a:schemeClr val="tx1">
                    <a:lumMod val="75000"/>
                    <a:lumOff val="25000"/>
                  </a:schemeClr>
                </a:solidFill>
              </a:rPr>
              <a:t>containing drug profiles to faciliate translational research &amp; drug discovery</a:t>
            </a:r>
          </a:p>
          <a:p>
            <a:pPr algn="ctr">
              <a:spcBef>
                <a:spcPts val="500"/>
              </a:spcBef>
            </a:pPr>
            <a:r>
              <a:rPr lang="en-US" sz="2200">
                <a:solidFill>
                  <a:schemeClr val="tx1">
                    <a:lumMod val="75000"/>
                    <a:lumOff val="25000"/>
                  </a:schemeClr>
                </a:solidFill>
              </a:rPr>
              <a:t>→ demonstration of utility of such a database through different applications</a:t>
            </a:r>
          </a:p>
        </p:txBody>
      </p:sp>
      <p:sp>
        <p:nvSpPr>
          <p:cNvPr id="5" name="Rechteck: obere Ecken abgerundet 4">
            <a:extLst>
              <a:ext uri="{FF2B5EF4-FFF2-40B4-BE49-F238E27FC236}">
                <a16:creationId xmlns:a16="http://schemas.microsoft.com/office/drawing/2014/main" id="{BCB70D4E-D391-4E43-8272-4FA46777F3DD}"/>
              </a:ext>
            </a:extLst>
          </p:cNvPr>
          <p:cNvSpPr/>
          <p:nvPr/>
        </p:nvSpPr>
        <p:spPr>
          <a:xfrm>
            <a:off x="941895" y="1787721"/>
            <a:ext cx="3960000" cy="1641279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Rechteck: obere Ecken abgerundet 5">
            <a:extLst>
              <a:ext uri="{FF2B5EF4-FFF2-40B4-BE49-F238E27FC236}">
                <a16:creationId xmlns:a16="http://schemas.microsoft.com/office/drawing/2014/main" id="{447FB3E7-A736-4D2C-ABFB-B6273ECB4A3A}"/>
              </a:ext>
            </a:extLst>
          </p:cNvPr>
          <p:cNvSpPr/>
          <p:nvPr/>
        </p:nvSpPr>
        <p:spPr>
          <a:xfrm>
            <a:off x="6944041" y="1787720"/>
            <a:ext cx="3960000" cy="1641279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" name="Grafik 7" descr="Volltreffer">
            <a:extLst>
              <a:ext uri="{FF2B5EF4-FFF2-40B4-BE49-F238E27FC236}">
                <a16:creationId xmlns:a16="http://schemas.microsoft.com/office/drawing/2014/main" id="{E264AAAF-E41B-4C65-91A8-69ABCF6CC0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02178" y="1788642"/>
            <a:ext cx="1640356" cy="1640356"/>
          </a:xfrm>
          <a:prstGeom prst="rect">
            <a:avLst/>
          </a:prstGeom>
        </p:spPr>
      </p:pic>
      <p:pic>
        <p:nvPicPr>
          <p:cNvPr id="10" name="Grafik 9" descr="Datenbank">
            <a:extLst>
              <a:ext uri="{FF2B5EF4-FFF2-40B4-BE49-F238E27FC236}">
                <a16:creationId xmlns:a16="http://schemas.microsoft.com/office/drawing/2014/main" id="{E143C14A-FE7A-4D4F-B78E-2E8B22FB4B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03402" y="1782187"/>
            <a:ext cx="1640356" cy="164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371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72B886CF-D3D5-4CDE-A0D0-35994223D8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5E8D06-DF55-43E7-9CF6-CFA00D2D6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2A506D8-18BB-4C6F-8AFD-8177E61198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2376" y="891540"/>
            <a:ext cx="6100192" cy="5071110"/>
          </a:xfrm>
          <a:prstGeom prst="rect">
            <a:avLst/>
          </a:prstGeom>
          <a:solidFill>
            <a:schemeClr val="tx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9719B42-B9A4-4E86-BA17-86A67DEB8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8095" y="1074656"/>
            <a:ext cx="5128191" cy="4725412"/>
          </a:xfrm>
        </p:spPr>
        <p:txBody>
          <a:bodyPr anchor="ctr">
            <a:normAutofit/>
          </a:bodyPr>
          <a:lstStyle/>
          <a:p>
            <a:pPr marL="457200" indent="-457200">
              <a:spcBef>
                <a:spcPts val="500"/>
              </a:spcBef>
              <a:buAutoNum type="alphaUcParenR"/>
            </a:pPr>
            <a:r>
              <a:rPr lang="en-US" sz="2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Chemical Proteomics</a:t>
            </a:r>
          </a:p>
          <a:p>
            <a:pPr marL="457200" lvl="1" indent="0">
              <a:buNone/>
            </a:pPr>
            <a:r>
              <a:rPr lang="en-US" sz="2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→ kinobeads pulldown assay as competition binding assay</a:t>
            </a:r>
          </a:p>
          <a:p>
            <a:pPr marL="457200" lvl="1" indent="0">
              <a:buNone/>
            </a:pPr>
            <a:r>
              <a:rPr lang="en-US" sz="2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→ liquid chromatography-tandem mass spectrometry (LC-MS/MS)</a:t>
            </a:r>
          </a:p>
          <a:p>
            <a:pPr marL="457200" lvl="1" indent="0">
              <a:buNone/>
            </a:pPr>
            <a:endParaRPr lang="en-US" sz="2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indent="-457200">
              <a:spcBef>
                <a:spcPts val="500"/>
              </a:spcBef>
              <a:buAutoNum type="alphaUcParenR"/>
            </a:pPr>
            <a:r>
              <a:rPr lang="en-US" sz="2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Integration of </a:t>
            </a:r>
            <a:r>
              <a:rPr lang="en-US" sz="25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Phosphoproteomic</a:t>
            </a:r>
            <a:r>
              <a:rPr lang="en-US" sz="2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Data</a:t>
            </a:r>
          </a:p>
          <a:p>
            <a:pPr marL="457200" lvl="1" indent="0">
              <a:buNone/>
            </a:pPr>
            <a:r>
              <a:rPr lang="en-US" sz="2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→ quantitative </a:t>
            </a:r>
            <a:r>
              <a:rPr lang="en-US" sz="2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phosphoproteomics</a:t>
            </a:r>
            <a:endParaRPr lang="en-US" sz="2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" name="Grafik 7" descr="Volltreffer">
            <a:extLst>
              <a:ext uri="{FF2B5EF4-FFF2-40B4-BE49-F238E27FC236}">
                <a16:creationId xmlns:a16="http://schemas.microsoft.com/office/drawing/2014/main" id="{E264AAAF-E41B-4C65-91A8-69ABCF6CC0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52815" y="1428922"/>
            <a:ext cx="4000156" cy="400015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66705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8EDD32D2-6075-4F1F-A1E5-C0967CDF6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9137"/>
            <a:ext cx="10515600" cy="1325563"/>
          </a:xfrm>
        </p:spPr>
        <p:txBody>
          <a:bodyPr anchor="t"/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Proteomic Workflow – Pulldown </a:t>
            </a:r>
          </a:p>
        </p:txBody>
      </p:sp>
      <p:pic>
        <p:nvPicPr>
          <p:cNvPr id="6" name="Grafik 5" descr="Volltreffer">
            <a:extLst>
              <a:ext uri="{FF2B5EF4-FFF2-40B4-BE49-F238E27FC236}">
                <a16:creationId xmlns:a16="http://schemas.microsoft.com/office/drawing/2014/main" id="{89F18DDC-19E3-457D-83A5-92B9B3ED0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52000" y="0"/>
            <a:ext cx="1440000" cy="1440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E55104FE-B201-4A12-BC85-6626D2C63F0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01" t="20468" r="35808" b="62928"/>
          <a:stretch/>
        </p:blipFill>
        <p:spPr>
          <a:xfrm>
            <a:off x="4222482" y="1027906"/>
            <a:ext cx="1755227" cy="106302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0AA89698-4906-479D-89D0-362CEA6564E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95" t="95239"/>
          <a:stretch/>
        </p:blipFill>
        <p:spPr>
          <a:xfrm>
            <a:off x="9447675" y="6553200"/>
            <a:ext cx="2744242" cy="304800"/>
          </a:xfrm>
          <a:prstGeom prst="rect">
            <a:avLst/>
          </a:prstGeom>
        </p:spPr>
      </p:pic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50378030-5CB3-4F8E-AF29-7EDDD805DFAA}"/>
              </a:ext>
            </a:extLst>
          </p:cNvPr>
          <p:cNvGrpSpPr/>
          <p:nvPr/>
        </p:nvGrpSpPr>
        <p:grpSpPr>
          <a:xfrm>
            <a:off x="838200" y="1027906"/>
            <a:ext cx="2984788" cy="5604122"/>
            <a:chOff x="283777" y="1027906"/>
            <a:chExt cx="2984788" cy="5604122"/>
          </a:xfrm>
        </p:grpSpPr>
        <p:pic>
          <p:nvPicPr>
            <p:cNvPr id="3" name="Grafik 2" descr="Ein Bild, das Text enthält.&#10;&#10;Automatisch generierte Beschreibung">
              <a:extLst>
                <a:ext uri="{FF2B5EF4-FFF2-40B4-BE49-F238E27FC236}">
                  <a16:creationId xmlns:a16="http://schemas.microsoft.com/office/drawing/2014/main" id="{D714E8D4-187A-4883-B21B-1A0EF72D9A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59" t="16469" r="65399"/>
            <a:stretch/>
          </p:blipFill>
          <p:spPr>
            <a:xfrm>
              <a:off x="283778" y="1027906"/>
              <a:ext cx="2984787" cy="5604122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29E1098F-2C42-4AB9-A6FA-F8F9508417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3777" y="5158912"/>
              <a:ext cx="2984787" cy="1342364"/>
            </a:xfrm>
            <a:prstGeom prst="rect">
              <a:avLst/>
            </a:prstGeom>
          </p:spPr>
        </p:pic>
      </p:grp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4036C84F-7CF4-4B1E-94D1-98C3DA317340}"/>
              </a:ext>
            </a:extLst>
          </p:cNvPr>
          <p:cNvCxnSpPr/>
          <p:nvPr/>
        </p:nvCxnSpPr>
        <p:spPr>
          <a:xfrm>
            <a:off x="3573176" y="5830094"/>
            <a:ext cx="499621" cy="0"/>
          </a:xfrm>
          <a:prstGeom prst="straightConnector1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151BAD0C-F9C1-4FA9-AB1E-7CD168ED5097}"/>
              </a:ext>
            </a:extLst>
          </p:cNvPr>
          <p:cNvGrpSpPr/>
          <p:nvPr/>
        </p:nvGrpSpPr>
        <p:grpSpPr>
          <a:xfrm>
            <a:off x="4233667" y="4854817"/>
            <a:ext cx="3147521" cy="1777211"/>
            <a:chOff x="3300412" y="1873528"/>
            <a:chExt cx="5591175" cy="310804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id="{657BADEE-0897-4C69-9930-B5182566CE8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00412" y="1876425"/>
              <a:ext cx="5591175" cy="3105150"/>
            </a:xfrm>
            <a:prstGeom prst="rect">
              <a:avLst/>
            </a:prstGeom>
          </p:spPr>
        </p:pic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99619FDF-A56C-4F03-90C5-426B0C1D94B2}"/>
                </a:ext>
              </a:extLst>
            </p:cNvPr>
            <p:cNvSpPr/>
            <p:nvPr/>
          </p:nvSpPr>
          <p:spPr>
            <a:xfrm>
              <a:off x="3930977" y="1873528"/>
              <a:ext cx="3469064" cy="2203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9" name="Textfeld 18">
            <a:extLst>
              <a:ext uri="{FF2B5EF4-FFF2-40B4-BE49-F238E27FC236}">
                <a16:creationId xmlns:a16="http://schemas.microsoft.com/office/drawing/2014/main" id="{B4440349-D222-4B85-88C3-BDB6C3CE71AE}"/>
              </a:ext>
            </a:extLst>
          </p:cNvPr>
          <p:cNvSpPr txBox="1"/>
          <p:nvPr/>
        </p:nvSpPr>
        <p:spPr>
          <a:xfrm>
            <a:off x="7014861" y="2212407"/>
            <a:ext cx="4338938" cy="2308324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Experimental </a:t>
            </a:r>
            <a:r>
              <a:rPr lang="de-DE" sz="2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background</a:t>
            </a:r>
            <a:r>
              <a:rPr lang="de-DE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K-562, COLO 205 &amp; MV-4-11 in RPMI 1640 medium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SK-N-BE(2) </a:t>
            </a:r>
            <a:r>
              <a:rPr lang="de-DE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cultured</a:t>
            </a: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in DMEM/</a:t>
            </a:r>
            <a:r>
              <a:rPr lang="de-DE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HAM‘s</a:t>
            </a: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F-12 medium</a:t>
            </a:r>
          </a:p>
          <a:p>
            <a:endParaRPr lang="en-GB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7189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A7D8FC-92F6-421B-9666-57E423F30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</a:rPr>
              <a:t>The apparent Dissociation Constant K</a:t>
            </a:r>
            <a:r>
              <a:rPr lang="en-US" b="1" baseline="-25000">
                <a:solidFill>
                  <a:schemeClr val="tx1">
                    <a:lumMod val="75000"/>
                    <a:lumOff val="25000"/>
                  </a:schemeClr>
                </a:solidFill>
              </a:rPr>
              <a:t>d</a:t>
            </a:r>
            <a:r>
              <a:rPr lang="en-US" b="1" baseline="30000">
                <a:solidFill>
                  <a:schemeClr val="tx1">
                    <a:lumMod val="75000"/>
                    <a:lumOff val="25000"/>
                  </a:schemeClr>
                </a:solidFill>
              </a:rPr>
              <a:t>app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2CBFA0C-6583-4EB9-AD8D-9469D51DF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6825"/>
            <a:ext cx="10515600" cy="48768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target engagement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= interaction of ligands with their target biomolecules</a:t>
            </a:r>
          </a:p>
          <a:p>
            <a:pPr marL="0" indent="0">
              <a:buNone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</a:t>
            </a:r>
            <a:r>
              <a:rPr lang="en-US" b="1" baseline="-25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= concentration of ligand at which half of the binding sites of the proteins are occupied </a:t>
            </a:r>
          </a:p>
          <a:p>
            <a:pPr marL="0" indent="0">
              <a:buNone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b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determine </a:t>
            </a:r>
            <a:r>
              <a:rPr lang="en-US" b="1" u="sng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</a:t>
            </a:r>
            <a:r>
              <a:rPr lang="en-US" b="1" u="sng" baseline="-25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</a:t>
            </a:r>
            <a:r>
              <a:rPr lang="en-US" b="1" u="sng" baseline="30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app</a:t>
            </a:r>
            <a:r>
              <a:rPr lang="en-US" b="1" u="sng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en-US" b="1" u="sng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EC</a:t>
            </a:r>
            <a:r>
              <a:rPr lang="en-US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50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= half median concentration</a:t>
            </a:r>
          </a:p>
          <a:p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</a:t>
            </a:r>
            <a:r>
              <a:rPr lang="en-US" baseline="-25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</a:t>
            </a:r>
            <a:r>
              <a:rPr lang="en-US" baseline="30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app</a:t>
            </a:r>
            <a:r>
              <a:rPr lang="en-US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= EC</a:t>
            </a:r>
            <a:r>
              <a:rPr lang="en-US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50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values corrected for the depletion of a target protein from the lysate by kinobeads (EC</a:t>
            </a:r>
            <a:r>
              <a:rPr lang="en-US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50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*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cf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 </a:t>
            </a:r>
          </a:p>
          <a:p>
            <a:pPr marL="0" indent="0">
              <a:buNone/>
            </a:pPr>
            <a:r>
              <a:rPr lang="en-US" dirty="0"/>
              <a:t>→  </a:t>
            </a:r>
            <a:r>
              <a:rPr lang="en-US" b="1" dirty="0"/>
              <a:t>the smaller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</a:t>
            </a:r>
            <a:r>
              <a:rPr lang="en-US" b="1" baseline="-25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</a:t>
            </a:r>
            <a:r>
              <a:rPr lang="en-US" b="1" baseline="30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app</a:t>
            </a:r>
            <a:r>
              <a:rPr lang="en-US" b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(the higher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pK</a:t>
            </a:r>
            <a:r>
              <a:rPr lang="en-US" baseline="-25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</a:t>
            </a:r>
            <a:r>
              <a:rPr lang="en-US" baseline="30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app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),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higher the drug-target affinity</a:t>
            </a:r>
          </a:p>
        </p:txBody>
      </p:sp>
      <p:pic>
        <p:nvPicPr>
          <p:cNvPr id="4" name="Grafik 3" descr="Volltreffer">
            <a:extLst>
              <a:ext uri="{FF2B5EF4-FFF2-40B4-BE49-F238E27FC236}">
                <a16:creationId xmlns:a16="http://schemas.microsoft.com/office/drawing/2014/main" id="{AB8465A6-DA50-484F-9F54-0F9B7DC8D0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52000" y="0"/>
            <a:ext cx="1440000" cy="1440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3448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DD95FE-B763-4ECB-BB0D-4A2863436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LC-MS/MS</a:t>
            </a:r>
            <a:b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= analytical chemistry technique combining liquid chromatography &amp; mass spectrometry</a:t>
            </a:r>
            <a:b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de-DE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2E5A15F-0464-4FBA-BEB2-2978BE2A6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0006"/>
            <a:ext cx="10515600" cy="410976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liquid chromatography: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separates mixtures with multiple components </a:t>
            </a:r>
          </a:p>
          <a:p>
            <a:pPr>
              <a:buFontTx/>
              <a:buChar char="-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separation power is finite</a:t>
            </a:r>
          </a:p>
          <a:p>
            <a:pPr>
              <a:buFontTx/>
              <a:buChar char="-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non-reliable identification</a:t>
            </a:r>
          </a:p>
          <a:p>
            <a:pPr>
              <a:lnSpc>
                <a:spcPct val="110000"/>
              </a:lnSpc>
            </a:pP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mass spectrometry: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provides structural identity</a:t>
            </a:r>
            <a:endParaRPr lang="en-GB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 provides confirmatory evidence of analyte</a:t>
            </a:r>
          </a:p>
          <a:p>
            <a:pPr marL="0" indent="0">
              <a:buNone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in a mixture: confidence in identification diminishes </a:t>
            </a:r>
          </a:p>
        </p:txBody>
      </p:sp>
      <p:pic>
        <p:nvPicPr>
          <p:cNvPr id="4" name="Grafik 3" descr="Volltreffer">
            <a:extLst>
              <a:ext uri="{FF2B5EF4-FFF2-40B4-BE49-F238E27FC236}">
                <a16:creationId xmlns:a16="http://schemas.microsoft.com/office/drawing/2014/main" id="{96C8E825-85BA-4D39-BD9A-E7E48A350C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52000" y="0"/>
            <a:ext cx="1440000" cy="1440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B62FC17A-DCE4-49E3-8D0C-F3911BA7BC7F}"/>
              </a:ext>
            </a:extLst>
          </p:cNvPr>
          <p:cNvSpPr/>
          <p:nvPr/>
        </p:nvSpPr>
        <p:spPr>
          <a:xfrm>
            <a:off x="898096" y="5168754"/>
            <a:ext cx="168166" cy="156178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9202408C-BC52-484D-926B-B7644FD2DCDA}"/>
              </a:ext>
            </a:extLst>
          </p:cNvPr>
          <p:cNvSpPr/>
          <p:nvPr/>
        </p:nvSpPr>
        <p:spPr>
          <a:xfrm>
            <a:off x="908606" y="4621307"/>
            <a:ext cx="216000" cy="216000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0C6C5E80-4151-4281-BCD2-E239AC65E84E}"/>
              </a:ext>
            </a:extLst>
          </p:cNvPr>
          <p:cNvSpPr/>
          <p:nvPr/>
        </p:nvSpPr>
        <p:spPr>
          <a:xfrm>
            <a:off x="898096" y="3047741"/>
            <a:ext cx="168166" cy="156178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A58DF89A-915D-4C8E-B1BF-10754E7F931D}"/>
              </a:ext>
            </a:extLst>
          </p:cNvPr>
          <p:cNvSpPr/>
          <p:nvPr/>
        </p:nvSpPr>
        <p:spPr>
          <a:xfrm>
            <a:off x="898096" y="3550810"/>
            <a:ext cx="168166" cy="156178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408750F1-49F8-4EA9-BCBC-C4CC0DFC0622}"/>
              </a:ext>
            </a:extLst>
          </p:cNvPr>
          <p:cNvSpPr/>
          <p:nvPr/>
        </p:nvSpPr>
        <p:spPr>
          <a:xfrm>
            <a:off x="0" y="6624025"/>
            <a:ext cx="12192000" cy="233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800"/>
              </a:spcAft>
            </a:pPr>
            <a:r>
              <a:rPr lang="en-GB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Dass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C. (2007). </a:t>
            </a:r>
            <a:r>
              <a:rPr lang="en-GB" sz="9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Fundamentals of Contemporary Mass Spectrometry.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John Wiley &amp; Sons, Inc. </a:t>
            </a:r>
            <a:r>
              <a:rPr lang="en-GB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doi:https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://doi.org/10.1002/9780470118498.ch5</a:t>
            </a:r>
            <a:endParaRPr lang="de-DE" sz="9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0417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414B6B-EF87-4334-8D93-C519EE911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Troubles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737E031-B2CD-46BB-A1B5-E657C1EF9E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097" y="1690688"/>
            <a:ext cx="10515600" cy="441788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weak expression</a:t>
            </a:r>
          </a:p>
          <a:p>
            <a:pPr>
              <a:lnSpc>
                <a:spcPct val="150000"/>
              </a:lnSpc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inability to capture some</a:t>
            </a:r>
          </a:p>
          <a:p>
            <a:pPr>
              <a:lnSpc>
                <a:spcPct val="100000"/>
              </a:lnSpc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unknown binding modes (esp. members of phosphatidylinositol 3-kinase or the mammalian target of rapamycin (mTOR) family)</a:t>
            </a:r>
          </a:p>
          <a:p>
            <a:pPr>
              <a:lnSpc>
                <a:spcPct val="150000"/>
              </a:lnSpc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G-proteins</a:t>
            </a:r>
          </a:p>
        </p:txBody>
      </p:sp>
      <p:sp>
        <p:nvSpPr>
          <p:cNvPr id="4" name="Gewitterblitz 3">
            <a:extLst>
              <a:ext uri="{FF2B5EF4-FFF2-40B4-BE49-F238E27FC236}">
                <a16:creationId xmlns:a16="http://schemas.microsoft.com/office/drawing/2014/main" id="{02035A9B-8C54-477D-839D-820BEC5CB5B7}"/>
              </a:ext>
            </a:extLst>
          </p:cNvPr>
          <p:cNvSpPr/>
          <p:nvPr/>
        </p:nvSpPr>
        <p:spPr>
          <a:xfrm>
            <a:off x="764628" y="1848421"/>
            <a:ext cx="241738" cy="503019"/>
          </a:xfrm>
          <a:prstGeom prst="lightningBol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Gewitterblitz 4">
            <a:extLst>
              <a:ext uri="{FF2B5EF4-FFF2-40B4-BE49-F238E27FC236}">
                <a16:creationId xmlns:a16="http://schemas.microsoft.com/office/drawing/2014/main" id="{EE254818-1AA1-4CFF-B35C-8B56A13DAD6F}"/>
              </a:ext>
            </a:extLst>
          </p:cNvPr>
          <p:cNvSpPr/>
          <p:nvPr/>
        </p:nvSpPr>
        <p:spPr>
          <a:xfrm>
            <a:off x="764628" y="2615176"/>
            <a:ext cx="241738" cy="503019"/>
          </a:xfrm>
          <a:prstGeom prst="lightningBol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Gewitterblitz 5">
            <a:extLst>
              <a:ext uri="{FF2B5EF4-FFF2-40B4-BE49-F238E27FC236}">
                <a16:creationId xmlns:a16="http://schemas.microsoft.com/office/drawing/2014/main" id="{0558902F-A85E-4C91-BE1E-CBE21F728580}"/>
              </a:ext>
            </a:extLst>
          </p:cNvPr>
          <p:cNvSpPr/>
          <p:nvPr/>
        </p:nvSpPr>
        <p:spPr>
          <a:xfrm>
            <a:off x="764628" y="3245815"/>
            <a:ext cx="241738" cy="503019"/>
          </a:xfrm>
          <a:prstGeom prst="lightningBol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Grafik 7" descr="Volltreffer">
            <a:extLst>
              <a:ext uri="{FF2B5EF4-FFF2-40B4-BE49-F238E27FC236}">
                <a16:creationId xmlns:a16="http://schemas.microsoft.com/office/drawing/2014/main" id="{3620DAFB-DDF0-4392-9B10-1A50960284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52000" y="0"/>
            <a:ext cx="1440000" cy="1440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9" name="Gewitterblitz 8">
            <a:extLst>
              <a:ext uri="{FF2B5EF4-FFF2-40B4-BE49-F238E27FC236}">
                <a16:creationId xmlns:a16="http://schemas.microsoft.com/office/drawing/2014/main" id="{FA18C510-87A5-43DD-81C4-1C1CDF1F5749}"/>
              </a:ext>
            </a:extLst>
          </p:cNvPr>
          <p:cNvSpPr/>
          <p:nvPr/>
        </p:nvSpPr>
        <p:spPr>
          <a:xfrm>
            <a:off x="764628" y="4371665"/>
            <a:ext cx="241738" cy="503019"/>
          </a:xfrm>
          <a:prstGeom prst="lightningBol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0506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97CED7-1BF4-4AD9-BD19-B83902FB9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4504" y="299137"/>
            <a:ext cx="4639296" cy="1325563"/>
          </a:xfrm>
        </p:spPr>
        <p:txBody>
          <a:bodyPr anchor="t"/>
          <a:lstStyle/>
          <a:p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„Druggable </a:t>
            </a:r>
            <a:r>
              <a:rPr lang="en-GB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Kinome</a:t>
            </a: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“</a:t>
            </a:r>
          </a:p>
        </p:txBody>
      </p:sp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1B994341-4C12-4DD8-AF4B-ECD6EDCEDD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7133"/>
          <a:stretch/>
        </p:blipFill>
        <p:spPr>
          <a:xfrm>
            <a:off x="-53537" y="0"/>
            <a:ext cx="6768040" cy="685800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CC7576E9-914D-4BA6-BCBC-151DDD4B9BB4}"/>
              </a:ext>
            </a:extLst>
          </p:cNvPr>
          <p:cNvSpPr txBox="1"/>
          <p:nvPr/>
        </p:nvSpPr>
        <p:spPr>
          <a:xfrm>
            <a:off x="6714503" y="1463977"/>
            <a:ext cx="47514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clustering of kinase targets against clinical kinase drugs </a:t>
            </a:r>
          </a:p>
          <a:p>
            <a:endParaRPr lang="en-GB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B7A2A07-2081-415C-ACF1-8FC2D810A3DE}"/>
              </a:ext>
            </a:extLst>
          </p:cNvPr>
          <p:cNvSpPr txBox="1"/>
          <p:nvPr/>
        </p:nvSpPr>
        <p:spPr>
          <a:xfrm>
            <a:off x="6756101" y="3105472"/>
            <a:ext cx="407237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→ </a:t>
            </a:r>
            <a:r>
              <a:rPr lang="en-GB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there are groups of drugs for intended or phylogenetically related targets </a:t>
            </a:r>
          </a:p>
          <a:p>
            <a:endParaRPr lang="en-GB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→ </a:t>
            </a:r>
            <a:r>
              <a:rPr lang="en-GB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shows selectivity of groups of kinases and inhibitors </a:t>
            </a:r>
          </a:p>
        </p:txBody>
      </p:sp>
      <p:pic>
        <p:nvPicPr>
          <p:cNvPr id="7" name="Grafik 6" descr="Volltreffer">
            <a:extLst>
              <a:ext uri="{FF2B5EF4-FFF2-40B4-BE49-F238E27FC236}">
                <a16:creationId xmlns:a16="http://schemas.microsoft.com/office/drawing/2014/main" id="{03C60163-2484-4CF5-914A-5CDD2A00CD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52000" y="0"/>
            <a:ext cx="1440000" cy="1440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975994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F88D4B-A35D-4E90-8003-05F6AE1AE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t">
            <a:normAutofit/>
          </a:bodyPr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New Selectivity Metric: CATDS</a:t>
            </a:r>
            <a:b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concentration &amp; target-dependent selectivity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0E1BCE0-B150-447E-85E2-67827CA845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0634" y="1440000"/>
            <a:ext cx="5066016" cy="4876843"/>
          </a:xfrm>
        </p:spPr>
        <p:txBody>
          <a:bodyPr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= reduction of binding of a specific protein to kinobeads at a particular kinase inhibitor concentration relative to summed reduction of binding of all proteins at that concentration</a:t>
            </a:r>
          </a:p>
          <a:p>
            <a:pPr marL="0" indent="0">
              <a:buNone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CATDS ≈ 1 ≙ selective drug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CATDS ≈ 0 ≙ unselective drug</a:t>
            </a:r>
          </a:p>
          <a:p>
            <a:pPr marL="0" indent="0">
              <a:buNone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→ describes aspects of target engagement &amp; drug mechanism of action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9BD6267-6B6C-4E0F-A694-2F871CD62D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8"/>
            <a:ext cx="5472434" cy="402413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9" name="Grafik 18" descr="Volltreffer">
            <a:extLst>
              <a:ext uri="{FF2B5EF4-FFF2-40B4-BE49-F238E27FC236}">
                <a16:creationId xmlns:a16="http://schemas.microsoft.com/office/drawing/2014/main" id="{559D4D29-4333-4277-A217-B5E62533E1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52000" y="0"/>
            <a:ext cx="1440000" cy="1440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74D703A-48E5-40E1-9FB9-144199620783}"/>
              </a:ext>
            </a:extLst>
          </p:cNvPr>
          <p:cNvSpPr txBox="1"/>
          <p:nvPr/>
        </p:nvSpPr>
        <p:spPr>
          <a:xfrm>
            <a:off x="838200" y="5714823"/>
            <a:ext cx="4658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 blue: probes previously classified as selective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49503C7-5C8B-417A-825C-EC745E0208F1}"/>
              </a:ext>
            </a:extLst>
          </p:cNvPr>
          <p:cNvSpPr txBox="1"/>
          <p:nvPr/>
        </p:nvSpPr>
        <p:spPr>
          <a:xfrm>
            <a:off x="2594878" y="2729323"/>
            <a:ext cx="6126298" cy="1384995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type 1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inhibitors: median CATDS of 0.3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type 2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inhibitors: median CATDS of 0.4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type 3 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inhibitors: median CATDS of 0.7</a:t>
            </a:r>
          </a:p>
        </p:txBody>
      </p: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27A3F430-C45C-4901-B6F1-A8E8FCB8DCD2}"/>
              </a:ext>
            </a:extLst>
          </p:cNvPr>
          <p:cNvCxnSpPr/>
          <p:nvPr/>
        </p:nvCxnSpPr>
        <p:spPr>
          <a:xfrm>
            <a:off x="6310634" y="3959258"/>
            <a:ext cx="0" cy="72000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624BB72A-0EB9-4399-B959-C4C4FB537D25}"/>
              </a:ext>
            </a:extLst>
          </p:cNvPr>
          <p:cNvCxnSpPr/>
          <p:nvPr/>
        </p:nvCxnSpPr>
        <p:spPr>
          <a:xfrm>
            <a:off x="10573121" y="3959258"/>
            <a:ext cx="0" cy="72000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3114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3B02AD-1413-4267-B340-BB76A31D8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0405"/>
            <a:ext cx="10515600" cy="1325563"/>
          </a:xfrm>
        </p:spPr>
        <p:txBody>
          <a:bodyPr anchor="t"/>
          <a:lstStyle/>
          <a:p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Drug Targets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64878B6-B544-424A-B93F-E20CE7A3CE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8864" y="1846858"/>
            <a:ext cx="7474271" cy="393517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Grafik 6" descr="Volltreffer">
            <a:extLst>
              <a:ext uri="{FF2B5EF4-FFF2-40B4-BE49-F238E27FC236}">
                <a16:creationId xmlns:a16="http://schemas.microsoft.com/office/drawing/2014/main" id="{BAF1B1B9-A149-412D-B776-2E13BC81FE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52000" y="0"/>
            <a:ext cx="1440000" cy="1440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106886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3B02AD-1413-4267-B340-BB76A31D8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0405"/>
            <a:ext cx="10515600" cy="1325563"/>
          </a:xfrm>
        </p:spPr>
        <p:txBody>
          <a:bodyPr anchor="t"/>
          <a:lstStyle/>
          <a:p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Drug Targets –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mode of action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64878B6-B544-424A-B93F-E20CE7A3CE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81029"/>
            <a:ext cx="5608575" cy="295289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Grafik 6" descr="Volltreffer">
            <a:extLst>
              <a:ext uri="{FF2B5EF4-FFF2-40B4-BE49-F238E27FC236}">
                <a16:creationId xmlns:a16="http://schemas.microsoft.com/office/drawing/2014/main" id="{BAF1B1B9-A149-412D-B776-2E13BC81FE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52000" y="0"/>
            <a:ext cx="1440000" cy="1440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F378E999-9096-49AD-9261-18F3B0436989}"/>
              </a:ext>
            </a:extLst>
          </p:cNvPr>
          <p:cNvSpPr/>
          <p:nvPr/>
        </p:nvSpPr>
        <p:spPr>
          <a:xfrm>
            <a:off x="1236856" y="2851905"/>
            <a:ext cx="648501" cy="192953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DBC25BD4-ABD7-4F4B-B2EC-64C88C86A543}"/>
              </a:ext>
            </a:extLst>
          </p:cNvPr>
          <p:cNvSpPr txBox="1">
            <a:spLocks/>
          </p:cNvSpPr>
          <p:nvPr/>
        </p:nvSpPr>
        <p:spPr>
          <a:xfrm>
            <a:off x="6824567" y="1481030"/>
            <a:ext cx="4529231" cy="2952890"/>
          </a:xfrm>
          <a:prstGeom prst="rect">
            <a:avLst/>
          </a:prstGeom>
          <a:solidFill>
            <a:srgbClr val="F9F9F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SRC/ABL inhibitor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saracatinib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(undergoing clinical trials for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i.a.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bone cancer)</a:t>
            </a:r>
          </a:p>
          <a:p>
            <a:pPr marL="0" indent="0">
              <a:buNone/>
            </a:pP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→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showed that proteins involved in bone marrow morphogenesis are high affinity targets</a:t>
            </a:r>
          </a:p>
          <a:p>
            <a:pPr marL="0" indent="0">
              <a:buNone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Tx/>
              <a:buChar char="-"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Tx/>
              <a:buChar char="-"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B58FBC18-D8A4-4693-A9BD-D2C3ACCFDC5C}"/>
              </a:ext>
            </a:extLst>
          </p:cNvPr>
          <p:cNvSpPr txBox="1">
            <a:spLocks/>
          </p:cNvSpPr>
          <p:nvPr/>
        </p:nvSpPr>
        <p:spPr>
          <a:xfrm>
            <a:off x="838199" y="4593447"/>
            <a:ext cx="10515599" cy="1854487"/>
          </a:xfrm>
          <a:prstGeom prst="rect">
            <a:avLst/>
          </a:prstGeom>
          <a:solidFill>
            <a:srgbClr val="F9F9F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→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further experiments</a:t>
            </a:r>
          </a:p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mRNA silencing in cell lines U-2 OS &amp; NCI/ADR-RES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drug selectivity is not exclusively due to SRC expression </a:t>
            </a:r>
            <a:r>
              <a:rPr lang="en-GB" dirty="0"/>
              <a:t>⇒ BMPR signalling involved?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</a:rPr>
              <a:t>Western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Blot: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dose-dependent decrease of SMAD1/5/9 phosphorylation &amp; SRC autophosphorylation</a:t>
            </a:r>
          </a:p>
          <a:p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Tx/>
              <a:buChar char="-"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Tx/>
              <a:buChar char="-"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8888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3B02AD-1413-4267-B340-BB76A31D8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0405"/>
            <a:ext cx="10515600" cy="1325563"/>
          </a:xfrm>
        </p:spPr>
        <p:txBody>
          <a:bodyPr anchor="t"/>
          <a:lstStyle/>
          <a:p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Drug Targets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repurposing drugs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64878B6-B544-424A-B93F-E20CE7A3CE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81030"/>
            <a:ext cx="5608575" cy="295289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Grafik 6" descr="Volltreffer">
            <a:extLst>
              <a:ext uri="{FF2B5EF4-FFF2-40B4-BE49-F238E27FC236}">
                <a16:creationId xmlns:a16="http://schemas.microsoft.com/office/drawing/2014/main" id="{BAF1B1B9-A149-412D-B776-2E13BC81FE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52000" y="0"/>
            <a:ext cx="1440000" cy="1440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F378E999-9096-49AD-9261-18F3B0436989}"/>
              </a:ext>
            </a:extLst>
          </p:cNvPr>
          <p:cNvSpPr/>
          <p:nvPr/>
        </p:nvSpPr>
        <p:spPr>
          <a:xfrm>
            <a:off x="1218006" y="2241546"/>
            <a:ext cx="554736" cy="192283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DBC25BD4-ABD7-4F4B-B2EC-64C88C86A543}"/>
              </a:ext>
            </a:extLst>
          </p:cNvPr>
          <p:cNvSpPr txBox="1">
            <a:spLocks/>
          </p:cNvSpPr>
          <p:nvPr/>
        </p:nvSpPr>
        <p:spPr>
          <a:xfrm>
            <a:off x="6824569" y="1661800"/>
            <a:ext cx="4529231" cy="2591349"/>
          </a:xfrm>
          <a:prstGeom prst="rect">
            <a:avLst/>
          </a:prstGeom>
          <a:solidFill>
            <a:srgbClr val="F9F9F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NTRK1 fusion proteins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= oncogenic drivers in lung, colon &amp; brain cancer (recent discovery)</a:t>
            </a:r>
          </a:p>
          <a:p>
            <a:pPr marL="0" indent="0">
              <a:buNone/>
            </a:pP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→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identified 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new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potential NTRK1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inhibitors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Tx/>
              <a:buChar char="-"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Tx/>
              <a:buChar char="-"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AA58F89F-4325-4AAA-BEFB-5D34646CE307}"/>
              </a:ext>
            </a:extLst>
          </p:cNvPr>
          <p:cNvSpPr txBox="1">
            <a:spLocks/>
          </p:cNvSpPr>
          <p:nvPr/>
        </p:nvSpPr>
        <p:spPr>
          <a:xfrm>
            <a:off x="838200" y="4649500"/>
            <a:ext cx="10515600" cy="1741874"/>
          </a:xfrm>
          <a:prstGeom prst="rect">
            <a:avLst/>
          </a:prstGeom>
          <a:solidFill>
            <a:srgbClr val="F9F9F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→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viability assay in KM12 colorectal cancer cells treated with NTRK1 inhibitors: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4 of identified inhibitors with similar potency as designated inhibitor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entrecetinib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Tx/>
              <a:buChar char="-"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9053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CF510912-1437-4B20-BE9F-FFEA94A19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668" y="1471445"/>
            <a:ext cx="5608575" cy="295289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93B02AD-1413-4267-B340-BB76A31D8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0405"/>
            <a:ext cx="10515600" cy="1325563"/>
          </a:xfrm>
        </p:spPr>
        <p:txBody>
          <a:bodyPr anchor="t"/>
          <a:lstStyle/>
          <a:p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Drug Targets </a:t>
            </a:r>
            <a:r>
              <a:rPr lang="de-DE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with</a:t>
            </a: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negative </a:t>
            </a:r>
            <a:r>
              <a:rPr lang="de-DE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effects</a:t>
            </a:r>
            <a:endParaRPr lang="de-DE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" name="Grafik 6" descr="Volltreffer">
            <a:extLst>
              <a:ext uri="{FF2B5EF4-FFF2-40B4-BE49-F238E27FC236}">
                <a16:creationId xmlns:a16="http://schemas.microsoft.com/office/drawing/2014/main" id="{BAF1B1B9-A149-412D-B776-2E13BC81FE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52000" y="0"/>
            <a:ext cx="1440000" cy="1440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F378E999-9096-49AD-9261-18F3B0436989}"/>
              </a:ext>
            </a:extLst>
          </p:cNvPr>
          <p:cNvSpPr/>
          <p:nvPr/>
        </p:nvSpPr>
        <p:spPr>
          <a:xfrm>
            <a:off x="5869608" y="4029550"/>
            <a:ext cx="442271" cy="174117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DBC25BD4-ABD7-4F4B-B2EC-64C88C86A543}"/>
              </a:ext>
            </a:extLst>
          </p:cNvPr>
          <p:cNvSpPr txBox="1">
            <a:spLocks/>
          </p:cNvSpPr>
          <p:nvPr/>
        </p:nvSpPr>
        <p:spPr>
          <a:xfrm>
            <a:off x="838200" y="4550652"/>
            <a:ext cx="7680960" cy="1998776"/>
          </a:xfrm>
          <a:prstGeom prst="rect">
            <a:avLst/>
          </a:prstGeom>
          <a:solidFill>
            <a:srgbClr val="F9F9F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enzyme</a:t>
            </a: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FECH</a:t>
            </a:r>
            <a:endParaRPr lang="de-DE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→ inhibition= responsible for photosensitivity of vemurafenib patients</a:t>
            </a:r>
          </a:p>
          <a:p>
            <a:pPr marL="0" indent="0">
              <a:buNone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→ inhibitors bind protoporphyrin-binding site </a:t>
            </a:r>
          </a:p>
          <a:p>
            <a:pPr marL="0" indent="0">
              <a:buNone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→ identified 4 additional FECH binders (30 in total)</a:t>
            </a:r>
          </a:p>
          <a:p>
            <a:pPr>
              <a:buFontTx/>
              <a:buChar char="-"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F110944-6FCD-469F-A8A7-5B90C04E893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46" r="11983"/>
          <a:stretch/>
        </p:blipFill>
        <p:spPr>
          <a:xfrm rot="16200000">
            <a:off x="7106561" y="1051321"/>
            <a:ext cx="2564424" cy="339203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8C14EF01-A0C7-40C6-92BD-140258384224}"/>
              </a:ext>
            </a:extLst>
          </p:cNvPr>
          <p:cNvSpPr txBox="1"/>
          <p:nvPr/>
        </p:nvSpPr>
        <p:spPr>
          <a:xfrm>
            <a:off x="6692756" y="4029550"/>
            <a:ext cx="3392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P22830 (HEMH_HUMAN) </a:t>
            </a:r>
            <a:r>
              <a:rPr lang="de-D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[Crystal </a:t>
            </a:r>
            <a:r>
              <a:rPr lang="de-DE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Structure</a:t>
            </a:r>
            <a:r>
              <a:rPr lang="de-D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] 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acquired from </a:t>
            </a:r>
            <a:r>
              <a:rPr lang="de-D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uniprot.org: https://www.uniprot.org/uniprot/P22830</a:t>
            </a:r>
            <a:endParaRPr lang="en-GB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869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054AA8-4549-482A-8574-AA8EDE90D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9137"/>
            <a:ext cx="10515600" cy="1325563"/>
          </a:xfrm>
        </p:spPr>
        <p:txBody>
          <a:bodyPr anchor="t"/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Pathway Engagement by Kinase Inhibitors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98D1C6-42DB-483C-937B-F88EF03D9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3193"/>
            <a:ext cx="10515600" cy="1781666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→ </a:t>
            </a: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analysis of phosphoproteome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of 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BT-474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cells treated with 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 EGFR/HER2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inhibitors</a:t>
            </a:r>
          </a:p>
          <a:p>
            <a:pPr marL="0" indent="0">
              <a:buNone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→ large number of regulated phosphorylation events</a:t>
            </a:r>
          </a:p>
        </p:txBody>
      </p:sp>
      <p:pic>
        <p:nvPicPr>
          <p:cNvPr id="4" name="Grafik 3" descr="Volltreffer">
            <a:extLst>
              <a:ext uri="{FF2B5EF4-FFF2-40B4-BE49-F238E27FC236}">
                <a16:creationId xmlns:a16="http://schemas.microsoft.com/office/drawing/2014/main" id="{22D2D530-D65D-4898-ACCF-FAE4044031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52000" y="0"/>
            <a:ext cx="1440000" cy="1440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12F3A7D-DF44-48C4-979D-47522142ED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164" y="2831897"/>
            <a:ext cx="5452055" cy="310854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D479BB0F-205C-4AA4-8805-95A588FDC4F1}"/>
              </a:ext>
            </a:extLst>
          </p:cNvPr>
          <p:cNvSpPr txBox="1"/>
          <p:nvPr/>
        </p:nvSpPr>
        <p:spPr>
          <a:xfrm>
            <a:off x="6282182" y="2647197"/>
            <a:ext cx="518981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→ </a:t>
            </a:r>
            <a:r>
              <a:rPr lang="en-GB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common network affected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EGFR autophosphorylation ↓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KRT8 phosphorylation ↓ (can be used for target-proximal readout for reduced EGFR activity)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MAPK1 &amp; MAPK3 phosphorylation ↓ (proof for involvement of MAPK pathway)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CHEK1 activation</a:t>
            </a:r>
            <a:endParaRPr lang="de-DE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6910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054AA8-4549-482A-8574-AA8EDE90D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9137"/>
            <a:ext cx="10515600" cy="1325563"/>
          </a:xfrm>
        </p:spPr>
        <p:txBody>
          <a:bodyPr anchor="t"/>
          <a:lstStyle/>
          <a:p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CHEK1 </a:t>
            </a:r>
            <a:b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= </a:t>
            </a:r>
            <a:r>
              <a:rPr lang="de-DE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serine</a:t>
            </a:r>
            <a:r>
              <a:rPr lang="de-DE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</a:t>
            </a:r>
            <a:r>
              <a:rPr lang="de-DE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threonine</a:t>
            </a:r>
            <a:r>
              <a:rPr lang="de-DE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protein</a:t>
            </a:r>
            <a:r>
              <a:rPr lang="de-DE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kinase</a:t>
            </a:r>
            <a:r>
              <a:rPr lang="de-DE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; </a:t>
            </a:r>
            <a:r>
              <a:rPr lang="de-DE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plays</a:t>
            </a:r>
            <a:r>
              <a:rPr lang="de-DE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important</a:t>
            </a:r>
            <a:r>
              <a:rPr lang="de-DE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role</a:t>
            </a:r>
            <a:r>
              <a:rPr lang="de-DE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in </a:t>
            </a:r>
            <a:r>
              <a:rPr lang="de-DE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checkpoint-mediated</a:t>
            </a:r>
            <a:r>
              <a:rPr lang="de-DE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cell-cycle</a:t>
            </a:r>
            <a:r>
              <a:rPr lang="de-DE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arrest</a:t>
            </a:r>
            <a:r>
              <a:rPr lang="de-DE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&amp; </a:t>
            </a:r>
            <a:r>
              <a:rPr lang="de-DE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activation</a:t>
            </a:r>
            <a:r>
              <a:rPr lang="de-DE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of</a:t>
            </a:r>
            <a:r>
              <a:rPr lang="de-DE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DNA </a:t>
            </a:r>
            <a:r>
              <a:rPr lang="de-DE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repair</a:t>
            </a:r>
            <a:r>
              <a:rPr lang="de-DE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mechanisms</a:t>
            </a:r>
            <a:r>
              <a:rPr lang="de-DE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in </a:t>
            </a:r>
            <a:r>
              <a:rPr lang="de-DE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response</a:t>
            </a:r>
            <a:r>
              <a:rPr lang="de-DE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to</a:t>
            </a:r>
            <a:r>
              <a:rPr lang="de-DE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DNA </a:t>
            </a:r>
            <a:r>
              <a:rPr lang="de-DE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damage</a:t>
            </a:r>
            <a:r>
              <a:rPr lang="de-DE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 </a:t>
            </a:r>
            <a:r>
              <a:rPr lang="de-DE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unreplicated</a:t>
            </a:r>
            <a:r>
              <a:rPr lang="de-DE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DNA</a:t>
            </a:r>
            <a:endParaRPr lang="de-DE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98D1C6-42DB-483C-937B-F88EF03D9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7913" y="1701682"/>
            <a:ext cx="5133975" cy="415128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→ rationalisation of combinational treatment: e.g. with highly effective CHEK1 inhibitor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rabusertib</a:t>
            </a:r>
            <a:endParaRPr lang="de-DE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Grafik 3" descr="Volltreffer">
            <a:extLst>
              <a:ext uri="{FF2B5EF4-FFF2-40B4-BE49-F238E27FC236}">
                <a16:creationId xmlns:a16="http://schemas.microsoft.com/office/drawing/2014/main" id="{51E4AFE4-7773-4B68-84D8-127B44438B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52000" y="0"/>
            <a:ext cx="1440000" cy="1440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Grafik 6" descr="Ein Bild, das Essen enthält.&#10;&#10;Automatisch generierte Beschreibung">
            <a:extLst>
              <a:ext uri="{FF2B5EF4-FFF2-40B4-BE49-F238E27FC236}">
                <a16:creationId xmlns:a16="http://schemas.microsoft.com/office/drawing/2014/main" id="{A31AB12C-4AB8-4DBE-84E8-6874FFF674C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4" t="19107" r="11585" b="20687"/>
          <a:stretch/>
        </p:blipFill>
        <p:spPr>
          <a:xfrm>
            <a:off x="867978" y="1724025"/>
            <a:ext cx="5260157" cy="4128940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F637C588-FBA7-4B66-A2DC-B245095B1548}"/>
              </a:ext>
            </a:extLst>
          </p:cNvPr>
          <p:cNvSpPr txBox="1"/>
          <p:nvPr/>
        </p:nvSpPr>
        <p:spPr>
          <a:xfrm>
            <a:off x="838200" y="5852965"/>
            <a:ext cx="52324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O14757 (CHK1_HUMAN) [Crystal </a:t>
            </a:r>
            <a:r>
              <a:rPr lang="de-DE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Structure</a:t>
            </a:r>
            <a:r>
              <a:rPr lang="de-D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] </a:t>
            </a:r>
            <a:r>
              <a:rPr lang="de-DE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acquired</a:t>
            </a:r>
            <a:r>
              <a:rPr lang="de-D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from</a:t>
            </a:r>
            <a:r>
              <a:rPr lang="de-D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uniprot.org: https://www.uniprot.org/uniprot/O14757</a:t>
            </a:r>
            <a:endParaRPr lang="en-GB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2968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054AA8-4549-482A-8574-AA8EDE90D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00" y="978102"/>
            <a:ext cx="10588434" cy="1062644"/>
          </a:xfrm>
        </p:spPr>
        <p:txBody>
          <a:bodyPr anchor="b">
            <a:normAutofit/>
          </a:bodyPr>
          <a:lstStyle/>
          <a:p>
            <a:r>
              <a:rPr lang="en-GB" b="1" dirty="0"/>
              <a:t>Overview</a:t>
            </a:r>
            <a:r>
              <a:rPr lang="de-DE" b="1" dirty="0"/>
              <a:t> – </a:t>
            </a:r>
            <a:r>
              <a:rPr lang="en-US" b="1" dirty="0"/>
              <a:t>Systematic Profiling</a:t>
            </a:r>
          </a:p>
        </p:txBody>
      </p:sp>
      <p:cxnSp>
        <p:nvCxnSpPr>
          <p:cNvPr id="19" name="Straight Connector 8">
            <a:extLst>
              <a:ext uri="{FF2B5EF4-FFF2-40B4-BE49-F238E27FC236}">
                <a16:creationId xmlns:a16="http://schemas.microsoft.com/office/drawing/2014/main" id="{39B7FDC9-F0CE-43A7-9F2A-83DD09DC3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47624" y="2265037"/>
            <a:ext cx="10125012" cy="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 descr="Volltreffer">
            <a:extLst>
              <a:ext uri="{FF2B5EF4-FFF2-40B4-BE49-F238E27FC236}">
                <a16:creationId xmlns:a16="http://schemas.microsoft.com/office/drawing/2014/main" id="{316E66A9-B1C9-4A06-9C59-3F19ED9C35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33206" y="2811104"/>
            <a:ext cx="2928114" cy="2928114"/>
          </a:xfrm>
          <a:prstGeom prst="rect">
            <a:avLst/>
          </a:prstGeom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98D1C6-42DB-483C-937B-F88EF03D9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5354" y="2682433"/>
            <a:ext cx="6282169" cy="3215749"/>
          </a:xfrm>
        </p:spPr>
        <p:txBody>
          <a:bodyPr>
            <a:noAutofit/>
          </a:bodyPr>
          <a:lstStyle/>
          <a:p>
            <a:r>
              <a:rPr lang="en-US" sz="2200" dirty="0"/>
              <a:t>offered perspective </a:t>
            </a:r>
            <a:r>
              <a:rPr lang="de-DE" sz="2200" dirty="0"/>
              <a:t>on </a:t>
            </a:r>
            <a:r>
              <a:rPr lang="de-DE" sz="2200" b="1" dirty="0"/>
              <a:t>„</a:t>
            </a:r>
            <a:r>
              <a:rPr lang="en-GB" sz="2200" b="1" dirty="0"/>
              <a:t>druggable</a:t>
            </a:r>
            <a:r>
              <a:rPr lang="de-DE" sz="2200" b="1" dirty="0"/>
              <a:t>“ </a:t>
            </a:r>
            <a:r>
              <a:rPr lang="en-US" sz="2200" b="1" dirty="0" err="1"/>
              <a:t>kinome</a:t>
            </a:r>
            <a:endParaRPr lang="en-US" sz="2200" b="1" dirty="0"/>
          </a:p>
          <a:p>
            <a:r>
              <a:rPr lang="en-US" sz="2200" dirty="0"/>
              <a:t>revealed </a:t>
            </a:r>
            <a:r>
              <a:rPr lang="en-US" sz="2200" b="1" dirty="0"/>
              <a:t>previously unknown targets </a:t>
            </a:r>
            <a:r>
              <a:rPr lang="en-US" sz="2200" dirty="0"/>
              <a:t>for established drugs</a:t>
            </a:r>
          </a:p>
          <a:p>
            <a:r>
              <a:rPr lang="en-US" sz="2200" dirty="0"/>
              <a:t>highlighted </a:t>
            </a:r>
            <a:r>
              <a:rPr lang="en-US" sz="2200" b="1" dirty="0"/>
              <a:t>(non) kinase off-targets</a:t>
            </a:r>
          </a:p>
          <a:p>
            <a:r>
              <a:rPr lang="en-US" sz="2200" dirty="0"/>
              <a:t>suggested </a:t>
            </a:r>
            <a:r>
              <a:rPr lang="en-US" sz="2200" b="1" dirty="0"/>
              <a:t>potential therapeutic applications</a:t>
            </a:r>
          </a:p>
          <a:p>
            <a:r>
              <a:rPr lang="en-US" sz="2200" dirty="0"/>
              <a:t>refined </a:t>
            </a:r>
            <a:r>
              <a:rPr lang="en-US" sz="2200" b="1" dirty="0"/>
              <a:t>drug-affected pathway</a:t>
            </a:r>
          </a:p>
          <a:p>
            <a:r>
              <a:rPr lang="en-US" sz="2200" dirty="0"/>
              <a:t>identified </a:t>
            </a:r>
            <a:r>
              <a:rPr lang="en-US" sz="2200" b="1" dirty="0"/>
              <a:t>response markers</a:t>
            </a:r>
          </a:p>
          <a:p>
            <a:r>
              <a:rPr lang="en-US" sz="2200" dirty="0"/>
              <a:t>strengthened </a:t>
            </a:r>
            <a:r>
              <a:rPr lang="en-US" sz="2200" b="1" dirty="0"/>
              <a:t>rationale for combination treatments</a:t>
            </a:r>
          </a:p>
        </p:txBody>
      </p:sp>
    </p:spTree>
    <p:extLst>
      <p:ext uri="{BB962C8B-B14F-4D97-AF65-F5344CB8AC3E}">
        <p14:creationId xmlns:p14="http://schemas.microsoft.com/office/powerpoint/2010/main" val="20773202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12">
            <a:extLst>
              <a:ext uri="{FF2B5EF4-FFF2-40B4-BE49-F238E27FC236}">
                <a16:creationId xmlns:a16="http://schemas.microsoft.com/office/drawing/2014/main" id="{72B886CF-D3D5-4CDE-A0D0-35994223D8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4">
            <a:extLst>
              <a:ext uri="{FF2B5EF4-FFF2-40B4-BE49-F238E27FC236}">
                <a16:creationId xmlns:a16="http://schemas.microsoft.com/office/drawing/2014/main" id="{0A5E8D06-DF55-43E7-9CF6-CFA00D2D6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6">
            <a:extLst>
              <a:ext uri="{FF2B5EF4-FFF2-40B4-BE49-F238E27FC236}">
                <a16:creationId xmlns:a16="http://schemas.microsoft.com/office/drawing/2014/main" id="{F2A506D8-18BB-4C6F-8AFD-8177E61198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2376" y="891540"/>
            <a:ext cx="6100192" cy="5071110"/>
          </a:xfrm>
          <a:prstGeom prst="rect">
            <a:avLst/>
          </a:prstGeom>
          <a:solidFill>
            <a:schemeClr val="tx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9719B42-B9A4-4E86-BA17-86A67DEB8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8992" y="1017142"/>
            <a:ext cx="5067294" cy="4782926"/>
          </a:xfrm>
        </p:spPr>
        <p:txBody>
          <a:bodyPr anchor="ctr">
            <a:normAutofit/>
          </a:bodyPr>
          <a:lstStyle/>
          <a:p>
            <a:pPr marL="0" indent="0">
              <a:spcBef>
                <a:spcPts val="500"/>
              </a:spcBef>
              <a:buNone/>
            </a:pPr>
            <a:r>
              <a:rPr lang="en-US" sz="2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Creation of Open-Access Data Base</a:t>
            </a:r>
          </a:p>
          <a:p>
            <a:pPr marL="0" indent="0">
              <a:spcBef>
                <a:spcPts val="500"/>
              </a:spcBef>
              <a:buNone/>
            </a:pPr>
            <a:endParaRPr lang="en-US" sz="25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spcBef>
                <a:spcPts val="500"/>
              </a:spcBef>
              <a:buNone/>
            </a:pPr>
            <a:r>
              <a:rPr 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Exemplification of the Translational Value</a:t>
            </a:r>
            <a:endParaRPr lang="en-US" sz="2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spcBef>
                <a:spcPts val="500"/>
              </a:spcBef>
              <a:buNone/>
            </a:pPr>
            <a:r>
              <a:rPr lang="en-US" sz="2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→ repurposing </a:t>
            </a:r>
            <a:r>
              <a:rPr lang="en-US" sz="2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cabozantinib</a:t>
            </a:r>
            <a:r>
              <a:rPr lang="en-US" sz="2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to treat FLT3-ITD-positive acute myeloid leukemia</a:t>
            </a:r>
          </a:p>
        </p:txBody>
      </p:sp>
      <p:pic>
        <p:nvPicPr>
          <p:cNvPr id="8" name="Grafik 7" descr="Datenbank">
            <a:extLst>
              <a:ext uri="{FF2B5EF4-FFF2-40B4-BE49-F238E27FC236}">
                <a16:creationId xmlns:a16="http://schemas.microsoft.com/office/drawing/2014/main" id="{E264AAAF-E41B-4C65-91A8-69ABCF6CC0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552815" y="1428922"/>
            <a:ext cx="4000156" cy="4000156"/>
          </a:xfrm>
          <a:prstGeom prst="rect">
            <a:avLst/>
          </a:prstGeom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431966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71DE7E-501E-4818-92BE-634F7BC5B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FCD65B3-A066-498D-9AA5-40F2C7FA3E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020FCD0-2452-4EF3-99AD-AC1D9A945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2712"/>
            <a:ext cx="12192000" cy="617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0145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B5A60E33-60B6-49B8-BBA2-FFF9623EBB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670" y="0"/>
            <a:ext cx="99146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8464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Karte enthält.&#10;&#10;Automatisch generierte Beschreibung">
            <a:extLst>
              <a:ext uri="{FF2B5EF4-FFF2-40B4-BE49-F238E27FC236}">
                <a16:creationId xmlns:a16="http://schemas.microsoft.com/office/drawing/2014/main" id="{068DA78C-5CE2-4AA8-8091-E3FF596017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806" y="1739137"/>
            <a:ext cx="4761905" cy="476190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3054AA8-4549-482A-8574-AA8EDE90D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9137"/>
            <a:ext cx="10515600" cy="1325563"/>
          </a:xfrm>
        </p:spPr>
        <p:txBody>
          <a:bodyPr anchor="t"/>
          <a:lstStyle/>
          <a:p>
            <a:r>
              <a:rPr lang="en-US" b="1" dirty="0"/>
              <a:t>Repurposing </a:t>
            </a:r>
            <a:r>
              <a:rPr lang="en-US" b="1" dirty="0" err="1"/>
              <a:t>Cabozantinib</a:t>
            </a:r>
            <a:r>
              <a:rPr lang="en-US" b="1" dirty="0"/>
              <a:t> to treat FLT3-ITD-Positive Acute Myeloid Leukemia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98D1C6-42DB-483C-937B-F88EF03D9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41065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About </a:t>
            </a:r>
            <a:r>
              <a:rPr lang="en-US" b="1" dirty="0" err="1"/>
              <a:t>Cabozantinib</a:t>
            </a:r>
            <a:r>
              <a:rPr lang="en-US" b="1" dirty="0"/>
              <a:t>…</a:t>
            </a:r>
          </a:p>
          <a:p>
            <a:pPr marL="0" indent="0">
              <a:buNone/>
            </a:pPr>
            <a:r>
              <a:rPr lang="en-US" dirty="0"/>
              <a:t>= receptor tyrosine kinase inhibitor &amp; antineoplastic agent</a:t>
            </a:r>
          </a:p>
          <a:p>
            <a:pPr marL="0" indent="0">
              <a:buNone/>
            </a:pPr>
            <a:r>
              <a:rPr lang="en-US" dirty="0"/>
              <a:t>→ used for treatment of medullary thyroid cancer &amp; advanced renal cell carcinoma</a:t>
            </a:r>
          </a:p>
          <a:p>
            <a:pPr marL="0" indent="0">
              <a:buNone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→ but also potent inhibitor of mutated tyrosine kinase FLT3-ITD</a:t>
            </a:r>
          </a:p>
          <a:p>
            <a:pPr marL="0" indent="0">
              <a:buNone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Grafik 4" descr="Datenbank">
            <a:extLst>
              <a:ext uri="{FF2B5EF4-FFF2-40B4-BE49-F238E27FC236}">
                <a16:creationId xmlns:a16="http://schemas.microsoft.com/office/drawing/2014/main" id="{71F73D25-B538-4D46-936E-446D83220C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752000" y="0"/>
            <a:ext cx="1440000" cy="1440000"/>
          </a:xfrm>
          <a:prstGeom prst="rect">
            <a:avLst/>
          </a:prstGeom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265784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054AA8-4549-482A-8574-AA8EDE90D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9137"/>
            <a:ext cx="10515600" cy="1325563"/>
          </a:xfrm>
        </p:spPr>
        <p:txBody>
          <a:bodyPr anchor="t"/>
          <a:lstStyle/>
          <a:p>
            <a:r>
              <a:rPr lang="en-US" b="1" dirty="0"/>
              <a:t>Repurposing </a:t>
            </a:r>
            <a:r>
              <a:rPr lang="en-US" b="1" dirty="0" err="1"/>
              <a:t>Cabozantinib</a:t>
            </a:r>
            <a:r>
              <a:rPr lang="en-US" b="1" dirty="0"/>
              <a:t> to treat FLT3-ITD-Positive Acute Myeloid Leukemia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98D1C6-42DB-483C-937B-F88EF03D9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8827" y="3351230"/>
            <a:ext cx="10364971" cy="188187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experimental background:</a:t>
            </a:r>
          </a:p>
          <a:p>
            <a:pPr marL="0" indent="0">
              <a:buNone/>
            </a:pPr>
            <a:r>
              <a:rPr lang="en-US" dirty="0"/>
              <a:t>AML cell lines were treated with </a:t>
            </a:r>
            <a:r>
              <a:rPr lang="en-US" dirty="0" err="1"/>
              <a:t>cabozantinib</a:t>
            </a:r>
            <a:r>
              <a:rPr lang="en-US" dirty="0"/>
              <a:t> (3 FLT3 mutant cell lines &amp; 4 FLT3 WT cell lines)</a:t>
            </a:r>
          </a:p>
          <a:p>
            <a:pPr marL="0" indent="0">
              <a:buNone/>
            </a:pPr>
            <a:r>
              <a:rPr lang="en-US" dirty="0"/>
              <a:t>→ only mutant cell lines were sensitive to the drug</a:t>
            </a:r>
          </a:p>
        </p:txBody>
      </p:sp>
      <p:pic>
        <p:nvPicPr>
          <p:cNvPr id="5" name="Grafik 4" descr="Datenbank">
            <a:extLst>
              <a:ext uri="{FF2B5EF4-FFF2-40B4-BE49-F238E27FC236}">
                <a16:creationId xmlns:a16="http://schemas.microsoft.com/office/drawing/2014/main" id="{71F73D25-B538-4D46-936E-446D83220C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52000" y="0"/>
            <a:ext cx="1440000" cy="1440000"/>
          </a:xfrm>
          <a:prstGeom prst="rect">
            <a:avLst/>
          </a:prstGeom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21CB467A-2E7F-489B-AE69-F4C32B98214C}"/>
              </a:ext>
            </a:extLst>
          </p:cNvPr>
          <p:cNvSpPr txBox="1"/>
          <p:nvPr/>
        </p:nvSpPr>
        <p:spPr>
          <a:xfrm>
            <a:off x="946297" y="1934470"/>
            <a:ext cx="104075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Why is this interesting?</a:t>
            </a:r>
          </a:p>
          <a:p>
            <a:r>
              <a:rPr lang="en-GB" sz="2800" dirty="0"/>
              <a:t>FLT3-ITD= mutated tyrosine kinase, involved in aggressive form of acute myeloid </a:t>
            </a:r>
            <a:r>
              <a:rPr lang="en-GB" sz="2800" dirty="0" err="1"/>
              <a:t>leukemia</a:t>
            </a:r>
            <a:endParaRPr lang="en-GB" sz="2800" dirty="0"/>
          </a:p>
        </p:txBody>
      </p: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A973F8A6-5B59-449B-BCAD-CEABC5493957}"/>
              </a:ext>
            </a:extLst>
          </p:cNvPr>
          <p:cNvCxnSpPr/>
          <p:nvPr/>
        </p:nvCxnSpPr>
        <p:spPr>
          <a:xfrm>
            <a:off x="988828" y="1940083"/>
            <a:ext cx="10364972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9D52B24C-7FEF-4A19-A4D1-DECB3074D6CC}"/>
              </a:ext>
            </a:extLst>
          </p:cNvPr>
          <p:cNvCxnSpPr/>
          <p:nvPr/>
        </p:nvCxnSpPr>
        <p:spPr>
          <a:xfrm>
            <a:off x="988828" y="3314149"/>
            <a:ext cx="10364972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hteck 8">
            <a:extLst>
              <a:ext uri="{FF2B5EF4-FFF2-40B4-BE49-F238E27FC236}">
                <a16:creationId xmlns:a16="http://schemas.microsoft.com/office/drawing/2014/main" id="{56B8E11A-57D8-460D-B2C7-F63E29E05A55}"/>
              </a:ext>
            </a:extLst>
          </p:cNvPr>
          <p:cNvSpPr/>
          <p:nvPr/>
        </p:nvSpPr>
        <p:spPr>
          <a:xfrm>
            <a:off x="988827" y="5264871"/>
            <a:ext cx="1036497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→ </a:t>
            </a:r>
            <a:r>
              <a:rPr lang="en-US" sz="2800" b="1" dirty="0"/>
              <a:t>immunoblotting:</a:t>
            </a:r>
            <a:r>
              <a:rPr lang="en-US" sz="2800" dirty="0"/>
              <a:t> abrogation of STAT5 phosphorylation downstream of FLT3 at low nanomolar concentrations</a:t>
            </a:r>
          </a:p>
        </p:txBody>
      </p:sp>
    </p:spTree>
    <p:extLst>
      <p:ext uri="{BB962C8B-B14F-4D97-AF65-F5344CB8AC3E}">
        <p14:creationId xmlns:p14="http://schemas.microsoft.com/office/powerpoint/2010/main" val="21016825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054AA8-4549-482A-8574-AA8EDE90D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9137"/>
            <a:ext cx="10515600" cy="1325563"/>
          </a:xfrm>
        </p:spPr>
        <p:txBody>
          <a:bodyPr anchor="t"/>
          <a:lstStyle/>
          <a:p>
            <a:r>
              <a:rPr lang="en-US" b="1" dirty="0"/>
              <a:t>Repurposing </a:t>
            </a:r>
            <a:r>
              <a:rPr lang="en-US" b="1" dirty="0" err="1"/>
              <a:t>Cabozantinib</a:t>
            </a:r>
            <a:r>
              <a:rPr lang="en-US" b="1" dirty="0"/>
              <a:t> to treat </a:t>
            </a:r>
            <a:r>
              <a:rPr lang="de-DE" b="1" dirty="0"/>
              <a:t>FLT3-ITD-Positive </a:t>
            </a:r>
            <a:r>
              <a:rPr lang="en-US" b="1" dirty="0"/>
              <a:t>Acute</a:t>
            </a:r>
            <a:r>
              <a:rPr lang="de-DE" b="1" dirty="0"/>
              <a:t> </a:t>
            </a:r>
            <a:r>
              <a:rPr lang="en-US" b="1" dirty="0"/>
              <a:t>Myeloid Leukemia </a:t>
            </a:r>
            <a:endParaRPr lang="de-DE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98D1C6-42DB-483C-937B-F88EF03D9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9137"/>
            <a:ext cx="10515600" cy="45021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→ </a:t>
            </a:r>
            <a:r>
              <a:rPr lang="en-US" b="1" dirty="0"/>
              <a:t>immunofluorescence: </a:t>
            </a:r>
            <a:r>
              <a:rPr lang="en-US" dirty="0"/>
              <a:t>FLT3-WT locates at plasma membrane, FLT3-ITD in cytosol; </a:t>
            </a:r>
            <a:r>
              <a:rPr lang="en-US" b="1" dirty="0"/>
              <a:t>drug restored cellular distribution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Grafik 4" descr="Datenbank">
            <a:extLst>
              <a:ext uri="{FF2B5EF4-FFF2-40B4-BE49-F238E27FC236}">
                <a16:creationId xmlns:a16="http://schemas.microsoft.com/office/drawing/2014/main" id="{71F73D25-B538-4D46-936E-446D83220C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52000" y="0"/>
            <a:ext cx="1440000" cy="1440000"/>
          </a:xfrm>
          <a:prstGeom prst="rect">
            <a:avLst/>
          </a:prstGeom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59E4EF0D-59F1-40FB-82EB-97DD61F3A6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909919"/>
            <a:ext cx="12192000" cy="3948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9885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054AA8-4549-482A-8574-AA8EDE90D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9137"/>
            <a:ext cx="10515600" cy="1325563"/>
          </a:xfrm>
        </p:spPr>
        <p:txBody>
          <a:bodyPr anchor="t"/>
          <a:lstStyle/>
          <a:p>
            <a:r>
              <a:rPr lang="en-US" b="1" dirty="0"/>
              <a:t>Repurposing </a:t>
            </a:r>
            <a:r>
              <a:rPr lang="en-US" b="1" dirty="0" err="1"/>
              <a:t>Cabozantinib</a:t>
            </a:r>
            <a:r>
              <a:rPr lang="en-US" b="1" dirty="0"/>
              <a:t> to treat FLT3-ITD-Positive Acute Myeloid Leukemia 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98D1C6-42DB-483C-937B-F88EF03D9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280" y="1624699"/>
            <a:ext cx="10515600" cy="48609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→ </a:t>
            </a:r>
            <a:r>
              <a:rPr lang="en-US" b="1" dirty="0"/>
              <a:t>xenografting</a:t>
            </a:r>
            <a:r>
              <a:rPr lang="en-US" dirty="0"/>
              <a:t> mice with FLT3 mutant/ FLT3-WT cells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Grafik 4" descr="Datenbank">
            <a:extLst>
              <a:ext uri="{FF2B5EF4-FFF2-40B4-BE49-F238E27FC236}">
                <a16:creationId xmlns:a16="http://schemas.microsoft.com/office/drawing/2014/main" id="{6ED3B9D7-58BA-4A35-985E-1A51C95DDE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52000" y="0"/>
            <a:ext cx="1440000" cy="1440000"/>
          </a:xfrm>
          <a:prstGeom prst="rect">
            <a:avLst/>
          </a:prstGeom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7243E1A-1598-4D52-BE78-FA17F702A2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3" t="21818" r="6129" b="18060"/>
          <a:stretch/>
        </p:blipFill>
        <p:spPr>
          <a:xfrm>
            <a:off x="1546691" y="2055113"/>
            <a:ext cx="9269260" cy="460904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178574AA-8480-45CA-85C5-6E7A92D7FB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10" t="95365" b="218"/>
          <a:stretch/>
        </p:blipFill>
        <p:spPr>
          <a:xfrm rot="16200000">
            <a:off x="9581305" y="5146708"/>
            <a:ext cx="2752098" cy="282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6791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054AA8-4549-482A-8574-AA8EDE90D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9137"/>
            <a:ext cx="10515600" cy="1325563"/>
          </a:xfrm>
        </p:spPr>
        <p:txBody>
          <a:bodyPr anchor="t"/>
          <a:lstStyle/>
          <a:p>
            <a:r>
              <a:rPr lang="en-US" b="1" dirty="0"/>
              <a:t>Repurposing </a:t>
            </a:r>
            <a:r>
              <a:rPr lang="en-US" b="1" dirty="0" err="1"/>
              <a:t>Cabozantinib</a:t>
            </a:r>
            <a:r>
              <a:rPr lang="en-US" b="1" dirty="0"/>
              <a:t> to treat FLT3-ITD-Positive Acute Myeloid Leukemia 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98D1C6-42DB-483C-937B-F88EF03D9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280" y="1624700"/>
            <a:ext cx="10515600" cy="52333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→ </a:t>
            </a:r>
            <a:r>
              <a:rPr lang="en-US" b="1" dirty="0"/>
              <a:t>human tumor xenograft </a:t>
            </a:r>
            <a:r>
              <a:rPr lang="en-US" dirty="0"/>
              <a:t>(MOLM-13: FLT3 mutant cell line, OCI-AML 3: FLT3 WT cell line)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=&gt; significant reduction of tumor burden </a:t>
            </a:r>
          </a:p>
        </p:txBody>
      </p:sp>
      <p:pic>
        <p:nvPicPr>
          <p:cNvPr id="5" name="Grafik 4" descr="Datenbank">
            <a:extLst>
              <a:ext uri="{FF2B5EF4-FFF2-40B4-BE49-F238E27FC236}">
                <a16:creationId xmlns:a16="http://schemas.microsoft.com/office/drawing/2014/main" id="{6ED3B9D7-58BA-4A35-985E-1A51C95DDE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52000" y="0"/>
            <a:ext cx="1440000" cy="1440000"/>
          </a:xfrm>
          <a:prstGeom prst="rect">
            <a:avLst/>
          </a:prstGeom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D1DB71C-458C-4DC1-9FC1-3FF58CEF26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247" y="2367419"/>
            <a:ext cx="11911506" cy="380022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857028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E6A231CE-A2E0-4BD6-8E48-6B7437128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6628" y="1783959"/>
            <a:ext cx="4645250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Thank you for your attention!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D6356A0-313E-4413-8310-DA6B447E6B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46627" y="4750893"/>
            <a:ext cx="4645250" cy="11478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95000"/>
                  </a:schemeClr>
                </a:solidFill>
              </a:rPr>
              <a:t>Do you have questions?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Ein Bild, das Essen, weiß, Bett, Raum enthält.&#10;&#10;Automatisch generierte Beschreibung">
            <a:extLst>
              <a:ext uri="{FF2B5EF4-FFF2-40B4-BE49-F238E27FC236}">
                <a16:creationId xmlns:a16="http://schemas.microsoft.com/office/drawing/2014/main" id="{ECACF4E3-540F-4B3C-8B69-52EFD87F11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416" r="2" b="2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800691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1222</Words>
  <Application>Microsoft Office PowerPoint</Application>
  <PresentationFormat>Breitbild</PresentationFormat>
  <Paragraphs>184</Paragraphs>
  <Slides>31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31</vt:i4>
      </vt:variant>
    </vt:vector>
  </HeadingPairs>
  <TitlesOfParts>
    <vt:vector size="36" baseType="lpstr">
      <vt:lpstr>Arial</vt:lpstr>
      <vt:lpstr>BlinkMacSystemFont</vt:lpstr>
      <vt:lpstr>Calibri</vt:lpstr>
      <vt:lpstr>Calibri Light</vt:lpstr>
      <vt:lpstr>Office</vt:lpstr>
      <vt:lpstr>Kinases as Drug Targets The Target Landscape of Clinical Kinase Drugs</vt:lpstr>
      <vt:lpstr>About Protein Kinases…</vt:lpstr>
      <vt:lpstr>1st kinase inhibitor approval for treatment (2003)</vt:lpstr>
      <vt:lpstr>Classification of Kinase Inhibitors depending on their binding mode</vt:lpstr>
      <vt:lpstr>Target Structure within Kinases</vt:lpstr>
      <vt:lpstr>Problem?</vt:lpstr>
      <vt:lpstr>Is this really a Gap?</vt:lpstr>
      <vt:lpstr>Aim of the Study</vt:lpstr>
      <vt:lpstr>PowerPoint-Präsentation</vt:lpstr>
      <vt:lpstr>Proteomic Workflow – Pulldown </vt:lpstr>
      <vt:lpstr>The apparent Dissociation Constant Kdapp</vt:lpstr>
      <vt:lpstr>LC-MS/MS = analytical chemistry technique combining liquid chromatography &amp; mass spectrometry </vt:lpstr>
      <vt:lpstr>Troubles</vt:lpstr>
      <vt:lpstr>„Druggable Kinome“</vt:lpstr>
      <vt:lpstr>A New Selectivity Metric: CATDS concentration &amp; target-dependent selectivity</vt:lpstr>
      <vt:lpstr>Drug Targets</vt:lpstr>
      <vt:lpstr>Drug Targets – mode of action</vt:lpstr>
      <vt:lpstr>Drug Targets – repurposing drugs</vt:lpstr>
      <vt:lpstr>Drug Targets with negative effects</vt:lpstr>
      <vt:lpstr>Pathway Engagement by Kinase Inhibitors</vt:lpstr>
      <vt:lpstr>CHEK1  = serine/threonine protein kinase; plays important role in checkpoint-mediated cell-cycle arrest &amp; activation of DNA repair mechanisms in response to DNA damage/ unreplicated DNA</vt:lpstr>
      <vt:lpstr>Overview – Systematic Profiling</vt:lpstr>
      <vt:lpstr>PowerPoint-Präsentation</vt:lpstr>
      <vt:lpstr>PowerPoint-Präsentation</vt:lpstr>
      <vt:lpstr>PowerPoint-Präsentation</vt:lpstr>
      <vt:lpstr>Repurposing Cabozantinib to treat FLT3-ITD-Positive Acute Myeloid Leukemia</vt:lpstr>
      <vt:lpstr>Repurposing Cabozantinib to treat FLT3-ITD-Positive Acute Myeloid Leukemia</vt:lpstr>
      <vt:lpstr>Repurposing Cabozantinib to treat FLT3-ITD-Positive Acute Myeloid Leukemia </vt:lpstr>
      <vt:lpstr>Repurposing Cabozantinib to treat FLT3-ITD-Positive Acute Myeloid Leukemia </vt:lpstr>
      <vt:lpstr>Repurposing Cabozantinib to treat FLT3-ITD-Positive Acute Myeloid Leukemia </vt:lpstr>
      <vt:lpstr>Thank you for your attention!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Target Landscape of Clinical Kinase Drugs</dc:title>
  <dc:creator>Iris Lade</dc:creator>
  <cp:lastModifiedBy>Iris Lade</cp:lastModifiedBy>
  <cp:revision>4</cp:revision>
  <dcterms:created xsi:type="dcterms:W3CDTF">2020-05-18T08:22:42Z</dcterms:created>
  <dcterms:modified xsi:type="dcterms:W3CDTF">2020-05-22T07:27:23Z</dcterms:modified>
</cp:coreProperties>
</file>